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56" r:id="rId2"/>
    <p:sldId id="269" r:id="rId3"/>
    <p:sldId id="304" r:id="rId4"/>
    <p:sldId id="257" r:id="rId5"/>
    <p:sldId id="262" r:id="rId6"/>
    <p:sldId id="258" r:id="rId7"/>
    <p:sldId id="259" r:id="rId8"/>
    <p:sldId id="263" r:id="rId9"/>
    <p:sldId id="260" r:id="rId10"/>
    <p:sldId id="261" r:id="rId11"/>
    <p:sldId id="265" r:id="rId12"/>
    <p:sldId id="266" r:id="rId13"/>
    <p:sldId id="267" r:id="rId14"/>
    <p:sldId id="308" r:id="rId15"/>
    <p:sldId id="307" r:id="rId16"/>
    <p:sldId id="306" r:id="rId17"/>
    <p:sldId id="30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ens" initials="R" lastIdx="1" clrIdx="0">
    <p:extLst>
      <p:ext uri="{19B8F6BF-5375-455C-9EA6-DF929625EA0E}">
        <p15:presenceInfo xmlns:p15="http://schemas.microsoft.com/office/powerpoint/2012/main" userId="Ren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A2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318" autoAdjust="0"/>
  </p:normalViewPr>
  <p:slideViewPr>
    <p:cSldViewPr snapToGrid="0">
      <p:cViewPr>
        <p:scale>
          <a:sx n="50" d="100"/>
          <a:sy n="50" d="100"/>
        </p:scale>
        <p:origin x="1210" y="5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2.xml.rels><?xml version="1.0" encoding="UTF-8" standalone="yes"?>
<Relationships xmlns="http://schemas.openxmlformats.org/package/2006/relationships"><Relationship Id="rId8" Type="http://schemas.openxmlformats.org/officeDocument/2006/relationships/hyperlink" Target="https://www.flickr.com/photos/joeshlabotnik/2716113170/" TargetMode="External"/><Relationship Id="rId3" Type="http://schemas.openxmlformats.org/officeDocument/2006/relationships/image" Target="../media/image26.jpeg"/><Relationship Id="rId7" Type="http://schemas.openxmlformats.org/officeDocument/2006/relationships/image" Target="../media/image28.jpeg"/><Relationship Id="rId12" Type="http://schemas.openxmlformats.org/officeDocument/2006/relationships/hyperlink" Target="https://commons.wikimedia.org/wiki/File:Smartphone_with_navigation_map_app.jpg" TargetMode="External"/><Relationship Id="rId2" Type="http://schemas.openxmlformats.org/officeDocument/2006/relationships/hyperlink" Target="https://nl.wikipedia.org/wiki/Koninklijk_Instituut_voor_de_Tropen" TargetMode="External"/><Relationship Id="rId1" Type="http://schemas.openxmlformats.org/officeDocument/2006/relationships/image" Target="../media/image25.jpeg"/><Relationship Id="rId6" Type="http://schemas.openxmlformats.org/officeDocument/2006/relationships/hyperlink" Target="https://itinputandoutputdevices.wikispaces.com/Unusual+Input+and+Output+Devices" TargetMode="External"/><Relationship Id="rId11" Type="http://schemas.openxmlformats.org/officeDocument/2006/relationships/image" Target="../media/image30.jpeg"/><Relationship Id="rId5" Type="http://schemas.openxmlformats.org/officeDocument/2006/relationships/image" Target="../media/image27.jpeg"/><Relationship Id="rId10" Type="http://schemas.openxmlformats.org/officeDocument/2006/relationships/hyperlink" Target="http://gamegameblog.wordpress.com/tag/wii" TargetMode="External"/><Relationship Id="rId4" Type="http://schemas.openxmlformats.org/officeDocument/2006/relationships/hyperlink" Target="https://de.m.wikipedia.org/wiki/Datei:Herstellung_K%C3%B6stritzer_Brauerei.JPG" TargetMode="External"/><Relationship Id="rId9" Type="http://schemas.openxmlformats.org/officeDocument/2006/relationships/image" Target="../media/image29.jpeg"/></Relationships>
</file>

<file path=ppt/diagrams/_rels/data3.xml.rels><?xml version="1.0" encoding="UTF-8" standalone="yes"?>
<Relationships xmlns="http://schemas.openxmlformats.org/package/2006/relationships"><Relationship Id="rId8" Type="http://schemas.openxmlformats.org/officeDocument/2006/relationships/hyperlink" Target="https://www.flickr.com/photos/joeshlabotnik/2716113170/" TargetMode="External"/><Relationship Id="rId3" Type="http://schemas.openxmlformats.org/officeDocument/2006/relationships/image" Target="../media/image26.jpeg"/><Relationship Id="rId7" Type="http://schemas.openxmlformats.org/officeDocument/2006/relationships/image" Target="../media/image28.jpeg"/><Relationship Id="rId12" Type="http://schemas.openxmlformats.org/officeDocument/2006/relationships/hyperlink" Target="https://commons.wikimedia.org/wiki/File:Smartphone_with_navigation_map_app.jpg" TargetMode="External"/><Relationship Id="rId2" Type="http://schemas.openxmlformats.org/officeDocument/2006/relationships/hyperlink" Target="https://nl.wikipedia.org/wiki/Koninklijk_Instituut_voor_de_Tropen" TargetMode="External"/><Relationship Id="rId1" Type="http://schemas.openxmlformats.org/officeDocument/2006/relationships/image" Target="../media/image25.jpeg"/><Relationship Id="rId6" Type="http://schemas.openxmlformats.org/officeDocument/2006/relationships/hyperlink" Target="https://itinputandoutputdevices.wikispaces.com/Unusual+Input+and+Output+Devices" TargetMode="External"/><Relationship Id="rId11" Type="http://schemas.openxmlformats.org/officeDocument/2006/relationships/image" Target="../media/image30.jpeg"/><Relationship Id="rId5" Type="http://schemas.openxmlformats.org/officeDocument/2006/relationships/image" Target="../media/image27.jpeg"/><Relationship Id="rId10" Type="http://schemas.openxmlformats.org/officeDocument/2006/relationships/hyperlink" Target="http://gamegameblog.wordpress.com/tag/wii" TargetMode="External"/><Relationship Id="rId4" Type="http://schemas.openxmlformats.org/officeDocument/2006/relationships/hyperlink" Target="https://de.m.wikipedia.org/wiki/Datei:Herstellung_K%C3%B6stritzer_Brauerei.JPG" TargetMode="External"/><Relationship Id="rId9" Type="http://schemas.openxmlformats.org/officeDocument/2006/relationships/image" Target="../media/image29.jpeg"/></Relationships>
</file>

<file path=ppt/diagrams/_rels/data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image" Target="../media/image34.jpeg"/><Relationship Id="rId5" Type="http://schemas.openxmlformats.org/officeDocument/2006/relationships/hyperlink" Target="http://technology-lossalados1011.wikispaces.com/home" TargetMode="External"/><Relationship Id="rId4" Type="http://schemas.openxmlformats.org/officeDocument/2006/relationships/image" Target="../media/image37.jpeg"/></Relationships>
</file>

<file path=ppt/diagrams/_rels/drawing2.xml.rels><?xml version="1.0" encoding="UTF-8" standalone="yes"?>
<Relationships xmlns="http://schemas.openxmlformats.org/package/2006/relationships"><Relationship Id="rId8" Type="http://schemas.openxmlformats.org/officeDocument/2006/relationships/hyperlink" Target="https://www.flickr.com/photos/joeshlabotnik/2716113170/" TargetMode="External"/><Relationship Id="rId3" Type="http://schemas.openxmlformats.org/officeDocument/2006/relationships/image" Target="../media/image26.jpeg"/><Relationship Id="rId7" Type="http://schemas.openxmlformats.org/officeDocument/2006/relationships/image" Target="../media/image28.jpeg"/><Relationship Id="rId12" Type="http://schemas.openxmlformats.org/officeDocument/2006/relationships/hyperlink" Target="https://commons.wikimedia.org/wiki/File:Smartphone_with_navigation_map_app.jpg" TargetMode="External"/><Relationship Id="rId2" Type="http://schemas.openxmlformats.org/officeDocument/2006/relationships/hyperlink" Target="https://nl.wikipedia.org/wiki/Koninklijk_Instituut_voor_de_Tropen" TargetMode="External"/><Relationship Id="rId1" Type="http://schemas.openxmlformats.org/officeDocument/2006/relationships/image" Target="../media/image25.jpeg"/><Relationship Id="rId6" Type="http://schemas.openxmlformats.org/officeDocument/2006/relationships/hyperlink" Target="https://itinputandoutputdevices.wikispaces.com/Unusual+Input+and+Output+Devices" TargetMode="External"/><Relationship Id="rId11" Type="http://schemas.openxmlformats.org/officeDocument/2006/relationships/image" Target="../media/image30.jpeg"/><Relationship Id="rId5" Type="http://schemas.openxmlformats.org/officeDocument/2006/relationships/image" Target="../media/image27.jpeg"/><Relationship Id="rId10" Type="http://schemas.openxmlformats.org/officeDocument/2006/relationships/hyperlink" Target="http://gamegameblog.wordpress.com/tag/wii" TargetMode="External"/><Relationship Id="rId4" Type="http://schemas.openxmlformats.org/officeDocument/2006/relationships/hyperlink" Target="https://de.m.wikipedia.org/wiki/Datei:Herstellung_K%C3%B6stritzer_Brauerei.JPG" TargetMode="External"/><Relationship Id="rId9" Type="http://schemas.openxmlformats.org/officeDocument/2006/relationships/image" Target="../media/image29.jpeg"/></Relationships>
</file>

<file path=ppt/diagrams/_rels/drawing3.xml.rels><?xml version="1.0" encoding="UTF-8" standalone="yes"?>
<Relationships xmlns="http://schemas.openxmlformats.org/package/2006/relationships"><Relationship Id="rId8" Type="http://schemas.openxmlformats.org/officeDocument/2006/relationships/hyperlink" Target="https://www.flickr.com/photos/joeshlabotnik/2716113170/" TargetMode="External"/><Relationship Id="rId3" Type="http://schemas.openxmlformats.org/officeDocument/2006/relationships/image" Target="../media/image26.jpeg"/><Relationship Id="rId7" Type="http://schemas.openxmlformats.org/officeDocument/2006/relationships/image" Target="../media/image28.jpeg"/><Relationship Id="rId12" Type="http://schemas.openxmlformats.org/officeDocument/2006/relationships/hyperlink" Target="https://commons.wikimedia.org/wiki/File:Smartphone_with_navigation_map_app.jpg" TargetMode="External"/><Relationship Id="rId2" Type="http://schemas.openxmlformats.org/officeDocument/2006/relationships/hyperlink" Target="https://nl.wikipedia.org/wiki/Koninklijk_Instituut_voor_de_Tropen" TargetMode="External"/><Relationship Id="rId1" Type="http://schemas.openxmlformats.org/officeDocument/2006/relationships/image" Target="../media/image25.jpeg"/><Relationship Id="rId6" Type="http://schemas.openxmlformats.org/officeDocument/2006/relationships/hyperlink" Target="https://itinputandoutputdevices.wikispaces.com/Unusual+Input+and+Output+Devices" TargetMode="External"/><Relationship Id="rId11" Type="http://schemas.openxmlformats.org/officeDocument/2006/relationships/image" Target="../media/image30.jpeg"/><Relationship Id="rId5" Type="http://schemas.openxmlformats.org/officeDocument/2006/relationships/image" Target="../media/image27.jpeg"/><Relationship Id="rId10" Type="http://schemas.openxmlformats.org/officeDocument/2006/relationships/hyperlink" Target="http://gamegameblog.wordpress.com/tag/wii" TargetMode="External"/><Relationship Id="rId4" Type="http://schemas.openxmlformats.org/officeDocument/2006/relationships/hyperlink" Target="https://de.m.wikipedia.org/wiki/Datei:Herstellung_K%C3%B6stritzer_Brauerei.JPG" TargetMode="External"/><Relationship Id="rId9" Type="http://schemas.openxmlformats.org/officeDocument/2006/relationships/image" Target="../media/image29.jpeg"/></Relationships>
</file>

<file path=ppt/diagrams/_rels/drawing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image" Target="../media/image35.jpeg"/><Relationship Id="rId1" Type="http://schemas.openxmlformats.org/officeDocument/2006/relationships/image" Target="../media/image34.jpeg"/><Relationship Id="rId5" Type="http://schemas.openxmlformats.org/officeDocument/2006/relationships/hyperlink" Target="http://technology-lossalados1011.wikispaces.com/home" TargetMode="External"/><Relationship Id="rId4" Type="http://schemas.openxmlformats.org/officeDocument/2006/relationships/image" Target="../media/image37.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BE6F5A-1A11-4A3F-8856-04A5CA015791}"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89E863C1-0CB7-434C-8E3E-32CDAAA845C6}">
      <dgm:prSet/>
      <dgm:spPr/>
      <dgm:t>
        <a:bodyPr/>
        <a:lstStyle/>
        <a:p>
          <a:r>
            <a:rPr lang="en-US" dirty="0"/>
            <a:t>Infrared transmitter</a:t>
          </a:r>
          <a:endParaRPr lang="en-GB" dirty="0"/>
        </a:p>
      </dgm:t>
    </dgm:pt>
    <dgm:pt modelId="{498280D6-2211-4ACB-ADC6-A46335A42F45}" type="parTrans" cxnId="{1961AB1C-6B94-402E-84A1-BA202B350D95}">
      <dgm:prSet/>
      <dgm:spPr/>
      <dgm:t>
        <a:bodyPr/>
        <a:lstStyle/>
        <a:p>
          <a:endParaRPr lang="en-US"/>
        </a:p>
      </dgm:t>
    </dgm:pt>
    <dgm:pt modelId="{A7A3599B-0912-488A-9DF9-B0641889B3E9}" type="sibTrans" cxnId="{1961AB1C-6B94-402E-84A1-BA202B350D95}">
      <dgm:prSet/>
      <dgm:spPr/>
      <dgm:t>
        <a:bodyPr/>
        <a:lstStyle/>
        <a:p>
          <a:endParaRPr lang="en-US"/>
        </a:p>
      </dgm:t>
    </dgm:pt>
    <dgm:pt modelId="{1B978E61-0FCA-47E7-A070-253F4A29A9D2}">
      <dgm:prSet/>
      <dgm:spPr/>
      <dgm:t>
        <a:bodyPr/>
        <a:lstStyle/>
        <a:p>
          <a:r>
            <a:rPr lang="en-GB" dirty="0"/>
            <a:t>Infrared receiver</a:t>
          </a:r>
        </a:p>
      </dgm:t>
    </dgm:pt>
    <dgm:pt modelId="{C1DD7CF3-71B6-47F3-BFEA-955D98EA2798}" type="parTrans" cxnId="{DFA353FD-1E63-4AB3-A298-5CD55C5C1F63}">
      <dgm:prSet/>
      <dgm:spPr/>
      <dgm:t>
        <a:bodyPr/>
        <a:lstStyle/>
        <a:p>
          <a:endParaRPr lang="en-US"/>
        </a:p>
      </dgm:t>
    </dgm:pt>
    <dgm:pt modelId="{48E5FE52-FC91-45D9-8DDB-E4E859F0A1B6}" type="sibTrans" cxnId="{DFA353FD-1E63-4AB3-A298-5CD55C5C1F63}">
      <dgm:prSet/>
      <dgm:spPr/>
      <dgm:t>
        <a:bodyPr/>
        <a:lstStyle/>
        <a:p>
          <a:endParaRPr lang="en-US"/>
        </a:p>
      </dgm:t>
    </dgm:pt>
    <dgm:pt modelId="{11F079CB-E7C7-46CB-8E15-FE7180FF5041}">
      <dgm:prSet/>
      <dgm:spPr/>
      <dgm:t>
        <a:bodyPr/>
        <a:lstStyle/>
        <a:p>
          <a:r>
            <a:rPr lang="en-GB" dirty="0"/>
            <a:t>empty</a:t>
          </a:r>
        </a:p>
      </dgm:t>
    </dgm:pt>
    <dgm:pt modelId="{043DC7FF-3749-4A1A-B305-B3E4E1E37593}" type="parTrans" cxnId="{4A4814EA-FEC0-4C64-9A84-202243B3CB43}">
      <dgm:prSet/>
      <dgm:spPr/>
      <dgm:t>
        <a:bodyPr/>
        <a:lstStyle/>
        <a:p>
          <a:endParaRPr lang="en-US"/>
        </a:p>
      </dgm:t>
    </dgm:pt>
    <dgm:pt modelId="{B99FC4F0-F852-4497-AA37-5A603172F974}" type="sibTrans" cxnId="{4A4814EA-FEC0-4C64-9A84-202243B3CB43}">
      <dgm:prSet/>
      <dgm:spPr/>
      <dgm:t>
        <a:bodyPr/>
        <a:lstStyle/>
        <a:p>
          <a:endParaRPr lang="en-US"/>
        </a:p>
      </dgm:t>
    </dgm:pt>
    <dgm:pt modelId="{633F1072-D853-4ADC-8C17-A841818CB9CF}" type="pres">
      <dgm:prSet presAssocID="{DFBE6F5A-1A11-4A3F-8856-04A5CA015791}" presName="Name0" presStyleCnt="0">
        <dgm:presLayoutVars>
          <dgm:dir/>
          <dgm:resizeHandles val="exact"/>
        </dgm:presLayoutVars>
      </dgm:prSet>
      <dgm:spPr/>
    </dgm:pt>
    <dgm:pt modelId="{DEEBE311-422C-40BF-B7D1-2AF16BDB7307}" type="pres">
      <dgm:prSet presAssocID="{89E863C1-0CB7-434C-8E3E-32CDAAA845C6}" presName="node" presStyleLbl="node1" presStyleIdx="0" presStyleCnt="3">
        <dgm:presLayoutVars>
          <dgm:bulletEnabled val="1"/>
        </dgm:presLayoutVars>
      </dgm:prSet>
      <dgm:spPr/>
    </dgm:pt>
    <dgm:pt modelId="{5FB54314-5EBD-4D69-A269-DBB009B2BF4B}" type="pres">
      <dgm:prSet presAssocID="{A7A3599B-0912-488A-9DF9-B0641889B3E9}" presName="sibTrans" presStyleLbl="sibTrans2D1" presStyleIdx="0" presStyleCnt="2"/>
      <dgm:spPr/>
    </dgm:pt>
    <dgm:pt modelId="{E23BC279-5DE7-40BF-A177-F696F851EB2A}" type="pres">
      <dgm:prSet presAssocID="{A7A3599B-0912-488A-9DF9-B0641889B3E9}" presName="connectorText" presStyleLbl="sibTrans2D1" presStyleIdx="0" presStyleCnt="2"/>
      <dgm:spPr/>
    </dgm:pt>
    <dgm:pt modelId="{E5D5474D-093F-4041-AC18-204D526A552D}" type="pres">
      <dgm:prSet presAssocID="{11F079CB-E7C7-46CB-8E15-FE7180FF5041}" presName="node" presStyleLbl="node1" presStyleIdx="1" presStyleCnt="3" custScaleX="156608">
        <dgm:presLayoutVars>
          <dgm:bulletEnabled val="1"/>
        </dgm:presLayoutVars>
      </dgm:prSet>
      <dgm:spPr/>
    </dgm:pt>
    <dgm:pt modelId="{C17CA89B-FF7C-4B71-86A9-741F6744AAD4}" type="pres">
      <dgm:prSet presAssocID="{B99FC4F0-F852-4497-AA37-5A603172F974}" presName="sibTrans" presStyleLbl="sibTrans2D1" presStyleIdx="1" presStyleCnt="2"/>
      <dgm:spPr/>
    </dgm:pt>
    <dgm:pt modelId="{2B8596F4-2A15-49BF-8795-1F5689BD1A5B}" type="pres">
      <dgm:prSet presAssocID="{B99FC4F0-F852-4497-AA37-5A603172F974}" presName="connectorText" presStyleLbl="sibTrans2D1" presStyleIdx="1" presStyleCnt="2"/>
      <dgm:spPr/>
    </dgm:pt>
    <dgm:pt modelId="{012515E9-F8AA-4C13-A9DF-D8816281B735}" type="pres">
      <dgm:prSet presAssocID="{1B978E61-0FCA-47E7-A070-253F4A29A9D2}" presName="node" presStyleLbl="node1" presStyleIdx="2" presStyleCnt="3">
        <dgm:presLayoutVars>
          <dgm:bulletEnabled val="1"/>
        </dgm:presLayoutVars>
      </dgm:prSet>
      <dgm:spPr/>
    </dgm:pt>
  </dgm:ptLst>
  <dgm:cxnLst>
    <dgm:cxn modelId="{C4B91412-A820-4440-B478-C8A7C8410511}" type="presOf" srcId="{B99FC4F0-F852-4497-AA37-5A603172F974}" destId="{C17CA89B-FF7C-4B71-86A9-741F6744AAD4}" srcOrd="0" destOrd="0" presId="urn:microsoft.com/office/officeart/2005/8/layout/process1"/>
    <dgm:cxn modelId="{95572718-9D9D-4631-8E29-B54C512337AC}" type="presOf" srcId="{B99FC4F0-F852-4497-AA37-5A603172F974}" destId="{2B8596F4-2A15-49BF-8795-1F5689BD1A5B}" srcOrd="1" destOrd="0" presId="urn:microsoft.com/office/officeart/2005/8/layout/process1"/>
    <dgm:cxn modelId="{1961AB1C-6B94-402E-84A1-BA202B350D95}" srcId="{DFBE6F5A-1A11-4A3F-8856-04A5CA015791}" destId="{89E863C1-0CB7-434C-8E3E-32CDAAA845C6}" srcOrd="0" destOrd="0" parTransId="{498280D6-2211-4ACB-ADC6-A46335A42F45}" sibTransId="{A7A3599B-0912-488A-9DF9-B0641889B3E9}"/>
    <dgm:cxn modelId="{59371368-3FF1-4399-8522-34EEE077A4DB}" type="presOf" srcId="{A7A3599B-0912-488A-9DF9-B0641889B3E9}" destId="{5FB54314-5EBD-4D69-A269-DBB009B2BF4B}" srcOrd="0" destOrd="0" presId="urn:microsoft.com/office/officeart/2005/8/layout/process1"/>
    <dgm:cxn modelId="{07F02968-4049-4D82-87A9-B564A4A85549}" type="presOf" srcId="{A7A3599B-0912-488A-9DF9-B0641889B3E9}" destId="{E23BC279-5DE7-40BF-A177-F696F851EB2A}" srcOrd="1" destOrd="0" presId="urn:microsoft.com/office/officeart/2005/8/layout/process1"/>
    <dgm:cxn modelId="{687BAC97-5F7B-49DB-9910-C2BB36A1D0C3}" type="presOf" srcId="{DFBE6F5A-1A11-4A3F-8856-04A5CA015791}" destId="{633F1072-D853-4ADC-8C17-A841818CB9CF}" srcOrd="0" destOrd="0" presId="urn:microsoft.com/office/officeart/2005/8/layout/process1"/>
    <dgm:cxn modelId="{CA4A9EA2-8D46-4AE3-BB83-01FC2D7240E9}" type="presOf" srcId="{89E863C1-0CB7-434C-8E3E-32CDAAA845C6}" destId="{DEEBE311-422C-40BF-B7D1-2AF16BDB7307}" srcOrd="0" destOrd="0" presId="urn:microsoft.com/office/officeart/2005/8/layout/process1"/>
    <dgm:cxn modelId="{EF94AAB9-93EB-404B-AE58-B03B8F5D0E0B}" type="presOf" srcId="{1B978E61-0FCA-47E7-A070-253F4A29A9D2}" destId="{012515E9-F8AA-4C13-A9DF-D8816281B735}" srcOrd="0" destOrd="0" presId="urn:microsoft.com/office/officeart/2005/8/layout/process1"/>
    <dgm:cxn modelId="{7FCA9ECD-A8DB-4E11-BDE4-BAB034128420}" type="presOf" srcId="{11F079CB-E7C7-46CB-8E15-FE7180FF5041}" destId="{E5D5474D-093F-4041-AC18-204D526A552D}" srcOrd="0" destOrd="0" presId="urn:microsoft.com/office/officeart/2005/8/layout/process1"/>
    <dgm:cxn modelId="{4A4814EA-FEC0-4C64-9A84-202243B3CB43}" srcId="{DFBE6F5A-1A11-4A3F-8856-04A5CA015791}" destId="{11F079CB-E7C7-46CB-8E15-FE7180FF5041}" srcOrd="1" destOrd="0" parTransId="{043DC7FF-3749-4A1A-B305-B3E4E1E37593}" sibTransId="{B99FC4F0-F852-4497-AA37-5A603172F974}"/>
    <dgm:cxn modelId="{DFA353FD-1E63-4AB3-A298-5CD55C5C1F63}" srcId="{DFBE6F5A-1A11-4A3F-8856-04A5CA015791}" destId="{1B978E61-0FCA-47E7-A070-253F4A29A9D2}" srcOrd="2" destOrd="0" parTransId="{C1DD7CF3-71B6-47F3-BFEA-955D98EA2798}" sibTransId="{48E5FE52-FC91-45D9-8DDB-E4E859F0A1B6}"/>
    <dgm:cxn modelId="{5CEAAA7B-B8DD-4976-A27C-1811DBC9EF8E}" type="presParOf" srcId="{633F1072-D853-4ADC-8C17-A841818CB9CF}" destId="{DEEBE311-422C-40BF-B7D1-2AF16BDB7307}" srcOrd="0" destOrd="0" presId="urn:microsoft.com/office/officeart/2005/8/layout/process1"/>
    <dgm:cxn modelId="{86AE8BD3-D20F-4395-AEA1-CD82A1A13069}" type="presParOf" srcId="{633F1072-D853-4ADC-8C17-A841818CB9CF}" destId="{5FB54314-5EBD-4D69-A269-DBB009B2BF4B}" srcOrd="1" destOrd="0" presId="urn:microsoft.com/office/officeart/2005/8/layout/process1"/>
    <dgm:cxn modelId="{B8CC002B-BF85-4D22-8E74-35861E351E1F}" type="presParOf" srcId="{5FB54314-5EBD-4D69-A269-DBB009B2BF4B}" destId="{E23BC279-5DE7-40BF-A177-F696F851EB2A}" srcOrd="0" destOrd="0" presId="urn:microsoft.com/office/officeart/2005/8/layout/process1"/>
    <dgm:cxn modelId="{78497A80-7228-4190-8A73-2F367D21BCE8}" type="presParOf" srcId="{633F1072-D853-4ADC-8C17-A841818CB9CF}" destId="{E5D5474D-093F-4041-AC18-204D526A552D}" srcOrd="2" destOrd="0" presId="urn:microsoft.com/office/officeart/2005/8/layout/process1"/>
    <dgm:cxn modelId="{3AD07ED9-3351-4AC5-AC40-E3D47A407ABC}" type="presParOf" srcId="{633F1072-D853-4ADC-8C17-A841818CB9CF}" destId="{C17CA89B-FF7C-4B71-86A9-741F6744AAD4}" srcOrd="3" destOrd="0" presId="urn:microsoft.com/office/officeart/2005/8/layout/process1"/>
    <dgm:cxn modelId="{6A32F819-58D9-404A-9171-D2D4E996A229}" type="presParOf" srcId="{C17CA89B-FF7C-4B71-86A9-741F6744AAD4}" destId="{2B8596F4-2A15-49BF-8795-1F5689BD1A5B}" srcOrd="0" destOrd="0" presId="urn:microsoft.com/office/officeart/2005/8/layout/process1"/>
    <dgm:cxn modelId="{2A519900-B02D-4B17-8A3B-3C7362393E02}" type="presParOf" srcId="{633F1072-D853-4ADC-8C17-A841818CB9CF}" destId="{012515E9-F8AA-4C13-A9DF-D8816281B735}"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1509C85-8E91-4B6C-9AC8-383B36DABAB2}" type="doc">
      <dgm:prSet loTypeId="urn:microsoft.com/office/officeart/2008/layout/BendingPictureSemiTransparentText" loCatId="picture" qsTypeId="urn:microsoft.com/office/officeart/2005/8/quickstyle/simple1" qsCatId="simple" csTypeId="urn:microsoft.com/office/officeart/2005/8/colors/accent1_2" csCatId="accent1" phldr="1"/>
      <dgm:spPr/>
      <dgm:t>
        <a:bodyPr/>
        <a:lstStyle/>
        <a:p>
          <a:endParaRPr lang="en-US"/>
        </a:p>
      </dgm:t>
    </dgm:pt>
    <dgm:pt modelId="{147194AB-6629-43D7-9D52-0514DBA54E08}">
      <dgm:prSet phldrT="[Tekst]"/>
      <dgm:spPr/>
      <dgm:t>
        <a:bodyPr/>
        <a:lstStyle/>
        <a:p>
          <a:r>
            <a:rPr lang="en-US"/>
            <a:t>	</a:t>
          </a:r>
          <a:endParaRPr lang="en-US" dirty="0"/>
        </a:p>
      </dgm:t>
    </dgm:pt>
    <dgm:pt modelId="{4D7F018F-3252-4C16-BAD7-7011A52FDFA1}" type="parTrans" cxnId="{14C92B7C-2362-47B0-9242-393F6717EF2A}">
      <dgm:prSet/>
      <dgm:spPr/>
      <dgm:t>
        <a:bodyPr/>
        <a:lstStyle/>
        <a:p>
          <a:endParaRPr lang="en-US"/>
        </a:p>
      </dgm:t>
    </dgm:pt>
    <dgm:pt modelId="{FEDD9EBE-A7A1-4FD6-987B-80905C975C4E}" type="sibTrans" cxnId="{14C92B7C-2362-47B0-9242-393F6717EF2A}">
      <dgm:prSet/>
      <dgm:spPr/>
      <dgm:t>
        <a:bodyPr/>
        <a:lstStyle/>
        <a:p>
          <a:endParaRPr lang="en-US"/>
        </a:p>
      </dgm:t>
    </dgm:pt>
    <dgm:pt modelId="{9FB2A3CE-18EE-4855-A775-75B8E9FD20CE}">
      <dgm:prSet phldrT="[Tekst]"/>
      <dgm:spPr/>
      <dgm:t>
        <a:bodyPr/>
        <a:lstStyle/>
        <a:p>
          <a:r>
            <a:rPr lang="en-US" dirty="0"/>
            <a:t> </a:t>
          </a:r>
        </a:p>
      </dgm:t>
    </dgm:pt>
    <dgm:pt modelId="{ABAA838F-42D1-4168-A5B4-44F88DE2F80A}" type="parTrans" cxnId="{C43074C3-DD36-416A-84B8-965AAF36C97B}">
      <dgm:prSet/>
      <dgm:spPr/>
      <dgm:t>
        <a:bodyPr/>
        <a:lstStyle/>
        <a:p>
          <a:endParaRPr lang="en-US"/>
        </a:p>
      </dgm:t>
    </dgm:pt>
    <dgm:pt modelId="{641E68C4-37EC-4758-A845-009622674526}" type="sibTrans" cxnId="{C43074C3-DD36-416A-84B8-965AAF36C97B}">
      <dgm:prSet/>
      <dgm:spPr/>
      <dgm:t>
        <a:bodyPr/>
        <a:lstStyle/>
        <a:p>
          <a:endParaRPr lang="en-US"/>
        </a:p>
      </dgm:t>
    </dgm:pt>
    <dgm:pt modelId="{81A091CC-7F16-465A-A5C6-740AFB3D6FCE}">
      <dgm:prSet phldrT="[Tekst]"/>
      <dgm:spPr/>
      <dgm:t>
        <a:bodyPr/>
        <a:lstStyle/>
        <a:p>
          <a:r>
            <a:rPr lang="en-US" dirty="0"/>
            <a:t> </a:t>
          </a:r>
        </a:p>
      </dgm:t>
    </dgm:pt>
    <dgm:pt modelId="{B26A40AD-9E10-4DA4-A2FC-2E8EF8E052DF}" type="sibTrans" cxnId="{8444375B-A3BE-4110-9414-64C75A2657CA}">
      <dgm:prSet/>
      <dgm:spPr/>
      <dgm:t>
        <a:bodyPr/>
        <a:lstStyle/>
        <a:p>
          <a:endParaRPr lang="en-US"/>
        </a:p>
      </dgm:t>
    </dgm:pt>
    <dgm:pt modelId="{795CEAE5-EFCF-4E8C-9966-54CBC7C87E67}" type="parTrans" cxnId="{8444375B-A3BE-4110-9414-64C75A2657CA}">
      <dgm:prSet/>
      <dgm:spPr/>
      <dgm:t>
        <a:bodyPr/>
        <a:lstStyle/>
        <a:p>
          <a:endParaRPr lang="en-US"/>
        </a:p>
      </dgm:t>
    </dgm:pt>
    <dgm:pt modelId="{BE5BD9E1-7DF6-4376-B127-ACBFC03744B4}">
      <dgm:prSet phldrT="[Tekst]"/>
      <dgm:spPr/>
      <dgm:t>
        <a:bodyPr/>
        <a:lstStyle/>
        <a:p>
          <a:endParaRPr lang="en-US" dirty="0"/>
        </a:p>
      </dgm:t>
    </dgm:pt>
    <dgm:pt modelId="{200041B0-5552-4231-9C8B-5AFA7C402667}" type="parTrans" cxnId="{DCCBDE51-01F4-4184-AB32-6597FE69C746}">
      <dgm:prSet/>
      <dgm:spPr/>
      <dgm:t>
        <a:bodyPr/>
        <a:lstStyle/>
        <a:p>
          <a:endParaRPr lang="en-US"/>
        </a:p>
      </dgm:t>
    </dgm:pt>
    <dgm:pt modelId="{D68B9A7B-78EE-4B85-9A17-0FDA4DA978A1}" type="sibTrans" cxnId="{DCCBDE51-01F4-4184-AB32-6597FE69C746}">
      <dgm:prSet/>
      <dgm:spPr/>
      <dgm:t>
        <a:bodyPr/>
        <a:lstStyle/>
        <a:p>
          <a:endParaRPr lang="en-US"/>
        </a:p>
      </dgm:t>
    </dgm:pt>
    <dgm:pt modelId="{45AFBFC9-65F6-499F-94D4-919F897F42AC}">
      <dgm:prSet phldrT="[Tekst]"/>
      <dgm:spPr/>
      <dgm:t>
        <a:bodyPr/>
        <a:lstStyle/>
        <a:p>
          <a:endParaRPr lang="en-US" dirty="0"/>
        </a:p>
      </dgm:t>
    </dgm:pt>
    <dgm:pt modelId="{EC1F376A-416D-41FA-A193-A1DE9B57617C}" type="parTrans" cxnId="{E742672C-D075-4D0C-A629-A0F3ED331EB9}">
      <dgm:prSet/>
      <dgm:spPr/>
      <dgm:t>
        <a:bodyPr/>
        <a:lstStyle/>
        <a:p>
          <a:endParaRPr lang="en-US"/>
        </a:p>
      </dgm:t>
    </dgm:pt>
    <dgm:pt modelId="{B337DCAD-C30E-48FD-9FE8-3435F51FDE9A}" type="sibTrans" cxnId="{E742672C-D075-4D0C-A629-A0F3ED331EB9}">
      <dgm:prSet/>
      <dgm:spPr/>
      <dgm:t>
        <a:bodyPr/>
        <a:lstStyle/>
        <a:p>
          <a:endParaRPr lang="en-US"/>
        </a:p>
      </dgm:t>
    </dgm:pt>
    <dgm:pt modelId="{D49885DB-0F39-486F-A5CA-110F5F5DFA89}">
      <dgm:prSet phldrT="[Tekst]"/>
      <dgm:spPr/>
      <dgm:t>
        <a:bodyPr/>
        <a:lstStyle/>
        <a:p>
          <a:endParaRPr lang="en-US" dirty="0"/>
        </a:p>
      </dgm:t>
    </dgm:pt>
    <dgm:pt modelId="{F685AEDA-8C90-4604-88B5-1C8C2CD131B7}" type="parTrans" cxnId="{05C5AD0B-CE0D-4064-B27D-73B3AF4F0CB3}">
      <dgm:prSet/>
      <dgm:spPr/>
      <dgm:t>
        <a:bodyPr/>
        <a:lstStyle/>
        <a:p>
          <a:endParaRPr lang="en-US"/>
        </a:p>
      </dgm:t>
    </dgm:pt>
    <dgm:pt modelId="{30F0111C-D00C-4AE9-80BB-B08F27063F91}" type="sibTrans" cxnId="{05C5AD0B-CE0D-4064-B27D-73B3AF4F0CB3}">
      <dgm:prSet/>
      <dgm:spPr/>
      <dgm:t>
        <a:bodyPr/>
        <a:lstStyle/>
        <a:p>
          <a:endParaRPr lang="en-US"/>
        </a:p>
      </dgm:t>
    </dgm:pt>
    <dgm:pt modelId="{BB1F7A88-14DD-4BD9-8317-47A96F7B5E96}" type="pres">
      <dgm:prSet presAssocID="{01509C85-8E91-4B6C-9AC8-383B36DABAB2}" presName="Name0" presStyleCnt="0">
        <dgm:presLayoutVars>
          <dgm:dir/>
          <dgm:resizeHandles val="exact"/>
        </dgm:presLayoutVars>
      </dgm:prSet>
      <dgm:spPr/>
    </dgm:pt>
    <dgm:pt modelId="{CDB5E5D9-A387-46A9-BFDE-01317AF39D88}" type="pres">
      <dgm:prSet presAssocID="{147194AB-6629-43D7-9D52-0514DBA54E08}" presName="composite" presStyleCnt="0"/>
      <dgm:spPr/>
    </dgm:pt>
    <dgm:pt modelId="{4389DB3D-6FBC-4C57-8662-B57E06ED9AB7}" type="pres">
      <dgm:prSet presAssocID="{147194AB-6629-43D7-9D52-0514DBA54E08}" presName="rect1" presStyleLbl="bgShp" presStyleIdx="0" presStyleCnt="6"/>
      <dgm:spPr>
        <a:blipFill>
          <a:blip xmlns:r="http://schemas.openxmlformats.org/officeDocument/2006/relationships" r:embed="rId1" cstate="hqprint">
            <a:extLst>
              <a:ext uri="{28A0092B-C50C-407E-A947-70E740481C1C}">
                <a14:useLocalDpi xmlns:a14="http://schemas.microsoft.com/office/drawing/2010/main"/>
              </a:ext>
              <a:ext uri="{837473B0-CC2E-450A-ABE3-18F120FF3D39}">
                <a1611:picAttrSrcUrl xmlns:a1611="http://schemas.microsoft.com/office/drawing/2016/11/main" r:id="rId2"/>
              </a:ext>
            </a:extLst>
          </a:blip>
          <a:srcRect/>
          <a:stretch>
            <a:fillRect/>
          </a:stretch>
        </a:blipFill>
      </dgm:spPr>
    </dgm:pt>
    <dgm:pt modelId="{74735A01-D0DB-47EB-AC36-4FAA467D5FBB}" type="pres">
      <dgm:prSet presAssocID="{147194AB-6629-43D7-9D52-0514DBA54E08}" presName="rect2" presStyleLbl="trBgShp" presStyleIdx="0" presStyleCnt="6">
        <dgm:presLayoutVars>
          <dgm:bulletEnabled val="1"/>
        </dgm:presLayoutVars>
      </dgm:prSet>
      <dgm:spPr/>
    </dgm:pt>
    <dgm:pt modelId="{6C1F6F3D-3E6B-473A-8A93-B3E09B0D8AE7}" type="pres">
      <dgm:prSet presAssocID="{FEDD9EBE-A7A1-4FD6-987B-80905C975C4E}" presName="sibTrans" presStyleCnt="0"/>
      <dgm:spPr/>
    </dgm:pt>
    <dgm:pt modelId="{1242B733-96AB-4F07-BC1A-52378B7BA0EC}" type="pres">
      <dgm:prSet presAssocID="{9FB2A3CE-18EE-4855-A775-75B8E9FD20CE}" presName="composite" presStyleCnt="0"/>
      <dgm:spPr/>
    </dgm:pt>
    <dgm:pt modelId="{E89A6C66-D3ED-4F8A-9854-A115F01E7D44}" type="pres">
      <dgm:prSet presAssocID="{9FB2A3CE-18EE-4855-A775-75B8E9FD20CE}" presName="rect1" presStyleLbl="bgShp" presStyleIdx="1" presStyleCnt="6"/>
      <dgm:spPr>
        <a:blipFill>
          <a:blip xmlns:r="http://schemas.openxmlformats.org/officeDocument/2006/relationships" r:embed="rId3" cstate="hqprint">
            <a:extLst>
              <a:ext uri="{28A0092B-C50C-407E-A947-70E740481C1C}">
                <a14:useLocalDpi xmlns:a14="http://schemas.microsoft.com/office/drawing/2010/main"/>
              </a:ext>
              <a:ext uri="{837473B0-CC2E-450A-ABE3-18F120FF3D39}">
                <a1611:picAttrSrcUrl xmlns:a1611="http://schemas.microsoft.com/office/drawing/2016/11/main" r:id="rId4"/>
              </a:ext>
            </a:extLst>
          </a:blip>
          <a:srcRect/>
          <a:stretch>
            <a:fillRect/>
          </a:stretch>
        </a:blipFill>
      </dgm:spPr>
    </dgm:pt>
    <dgm:pt modelId="{D494A15A-1F10-4878-BF36-686CB1CEEDCB}" type="pres">
      <dgm:prSet presAssocID="{9FB2A3CE-18EE-4855-A775-75B8E9FD20CE}" presName="rect2" presStyleLbl="trBgShp" presStyleIdx="1" presStyleCnt="6">
        <dgm:presLayoutVars>
          <dgm:bulletEnabled val="1"/>
        </dgm:presLayoutVars>
      </dgm:prSet>
      <dgm:spPr/>
    </dgm:pt>
    <dgm:pt modelId="{67A33830-30E4-48E2-8F37-022FB66568F4}" type="pres">
      <dgm:prSet presAssocID="{641E68C4-37EC-4758-A845-009622674526}" presName="sibTrans" presStyleCnt="0"/>
      <dgm:spPr/>
    </dgm:pt>
    <dgm:pt modelId="{CDDD8C15-FAAB-47D0-A502-C3EA0069C6EC}" type="pres">
      <dgm:prSet presAssocID="{81A091CC-7F16-465A-A5C6-740AFB3D6FCE}" presName="composite" presStyleCnt="0"/>
      <dgm:spPr/>
    </dgm:pt>
    <dgm:pt modelId="{7C708168-4BC9-44E3-90FD-648E5ED08B29}" type="pres">
      <dgm:prSet presAssocID="{81A091CC-7F16-465A-A5C6-740AFB3D6FCE}" presName="rect1" presStyleLbl="bgShp" presStyleIdx="2" presStyleCnt="6"/>
      <dgm:spPr>
        <a:blipFill>
          <a:blip xmlns:r="http://schemas.openxmlformats.org/officeDocument/2006/relationships" r:embed="rId5" cstate="hqprint">
            <a:extLst>
              <a:ext uri="{28A0092B-C50C-407E-A947-70E740481C1C}">
                <a14:useLocalDpi xmlns:a14="http://schemas.microsoft.com/office/drawing/2010/main"/>
              </a:ext>
              <a:ext uri="{837473B0-CC2E-450A-ABE3-18F120FF3D39}">
                <a1611:picAttrSrcUrl xmlns:a1611="http://schemas.microsoft.com/office/drawing/2016/11/main" r:id="rId6"/>
              </a:ext>
            </a:extLst>
          </a:blip>
          <a:srcRect/>
          <a:stretch>
            <a:fillRect/>
          </a:stretch>
        </a:blipFill>
      </dgm:spPr>
    </dgm:pt>
    <dgm:pt modelId="{52054B26-D37A-43DD-B608-0C1595E71758}" type="pres">
      <dgm:prSet presAssocID="{81A091CC-7F16-465A-A5C6-740AFB3D6FCE}" presName="rect2" presStyleLbl="trBgShp" presStyleIdx="2" presStyleCnt="6">
        <dgm:presLayoutVars>
          <dgm:bulletEnabled val="1"/>
        </dgm:presLayoutVars>
      </dgm:prSet>
      <dgm:spPr/>
    </dgm:pt>
    <dgm:pt modelId="{704C37B4-BCFC-4C0C-BBDE-B2FA11D2D861}" type="pres">
      <dgm:prSet presAssocID="{B26A40AD-9E10-4DA4-A2FC-2E8EF8E052DF}" presName="sibTrans" presStyleCnt="0"/>
      <dgm:spPr/>
    </dgm:pt>
    <dgm:pt modelId="{734DD9F0-7BD5-4C00-B00F-33BC4297C564}" type="pres">
      <dgm:prSet presAssocID="{BE5BD9E1-7DF6-4376-B127-ACBFC03744B4}" presName="composite" presStyleCnt="0"/>
      <dgm:spPr/>
    </dgm:pt>
    <dgm:pt modelId="{D0F7F167-6890-45DB-99EF-A6219CBB7CB5}" type="pres">
      <dgm:prSet presAssocID="{BE5BD9E1-7DF6-4376-B127-ACBFC03744B4}" presName="rect1" presStyleLbl="bgShp" presStyleIdx="3" presStyleCnt="6"/>
      <dgm:spPr>
        <a:blipFill>
          <a:blip xmlns:r="http://schemas.openxmlformats.org/officeDocument/2006/relationships" r:embed="rId7" cstate="hqprint">
            <a:extLst>
              <a:ext uri="{28A0092B-C50C-407E-A947-70E740481C1C}">
                <a14:useLocalDpi xmlns:a14="http://schemas.microsoft.com/office/drawing/2010/main"/>
              </a:ext>
              <a:ext uri="{837473B0-CC2E-450A-ABE3-18F120FF3D39}">
                <a1611:picAttrSrcUrl xmlns:a1611="http://schemas.microsoft.com/office/drawing/2016/11/main" r:id="rId8"/>
              </a:ext>
            </a:extLst>
          </a:blip>
          <a:srcRect/>
          <a:stretch>
            <a:fillRect/>
          </a:stretch>
        </a:blipFill>
      </dgm:spPr>
    </dgm:pt>
    <dgm:pt modelId="{ABF95DC2-3293-4DA1-8FEC-E3BEB4458EED}" type="pres">
      <dgm:prSet presAssocID="{BE5BD9E1-7DF6-4376-B127-ACBFC03744B4}" presName="rect2" presStyleLbl="trBgShp" presStyleIdx="3" presStyleCnt="6">
        <dgm:presLayoutVars>
          <dgm:bulletEnabled val="1"/>
        </dgm:presLayoutVars>
      </dgm:prSet>
      <dgm:spPr/>
    </dgm:pt>
    <dgm:pt modelId="{BB8D7DA9-2902-4588-9F6A-EAD7110541E3}" type="pres">
      <dgm:prSet presAssocID="{D68B9A7B-78EE-4B85-9A17-0FDA4DA978A1}" presName="sibTrans" presStyleCnt="0"/>
      <dgm:spPr/>
    </dgm:pt>
    <dgm:pt modelId="{0405D757-4ACC-475F-A4C4-C8FAD24273B0}" type="pres">
      <dgm:prSet presAssocID="{D49885DB-0F39-486F-A5CA-110F5F5DFA89}" presName="composite" presStyleCnt="0"/>
      <dgm:spPr/>
    </dgm:pt>
    <dgm:pt modelId="{63215007-9DA5-4787-9047-1E104BE5405E}" type="pres">
      <dgm:prSet presAssocID="{D49885DB-0F39-486F-A5CA-110F5F5DFA89}" presName="rect1" presStyleLbl="bgShp" presStyleIdx="4" presStyleCnt="6"/>
      <dgm:spPr>
        <a:blipFill>
          <a:blip xmlns:r="http://schemas.openxmlformats.org/officeDocument/2006/relationships" r:embed="rId9" cstate="hqprint">
            <a:extLst>
              <a:ext uri="{28A0092B-C50C-407E-A947-70E740481C1C}">
                <a14:useLocalDpi xmlns:a14="http://schemas.microsoft.com/office/drawing/2010/main"/>
              </a:ext>
              <a:ext uri="{837473B0-CC2E-450A-ABE3-18F120FF3D39}">
                <a1611:picAttrSrcUrl xmlns:a1611="http://schemas.microsoft.com/office/drawing/2016/11/main" r:id="rId10"/>
              </a:ext>
            </a:extLst>
          </a:blip>
          <a:srcRect/>
          <a:stretch>
            <a:fillRect/>
          </a:stretch>
        </a:blipFill>
      </dgm:spPr>
    </dgm:pt>
    <dgm:pt modelId="{3BBEFDB1-7A97-4744-9AB4-E96FB86C79F4}" type="pres">
      <dgm:prSet presAssocID="{D49885DB-0F39-486F-A5CA-110F5F5DFA89}" presName="rect2" presStyleLbl="trBgShp" presStyleIdx="4" presStyleCnt="6">
        <dgm:presLayoutVars>
          <dgm:bulletEnabled val="1"/>
        </dgm:presLayoutVars>
      </dgm:prSet>
      <dgm:spPr/>
    </dgm:pt>
    <dgm:pt modelId="{9EA71E39-C068-4114-A19C-31FF97D2F873}" type="pres">
      <dgm:prSet presAssocID="{30F0111C-D00C-4AE9-80BB-B08F27063F91}" presName="sibTrans" presStyleCnt="0"/>
      <dgm:spPr/>
    </dgm:pt>
    <dgm:pt modelId="{BE3C3A09-FF78-48D0-9F4A-BAF900655DBB}" type="pres">
      <dgm:prSet presAssocID="{45AFBFC9-65F6-499F-94D4-919F897F42AC}" presName="composite" presStyleCnt="0"/>
      <dgm:spPr/>
    </dgm:pt>
    <dgm:pt modelId="{A4936B80-C711-4745-8C9E-BF695B671C9F}" type="pres">
      <dgm:prSet presAssocID="{45AFBFC9-65F6-499F-94D4-919F897F42AC}" presName="rect1" presStyleLbl="bgShp" presStyleIdx="5" presStyleCnt="6"/>
      <dgm:spPr>
        <a:blipFill>
          <a:blip xmlns:r="http://schemas.openxmlformats.org/officeDocument/2006/relationships" r:embed="rId11" cstate="hqprint">
            <a:extLst>
              <a:ext uri="{28A0092B-C50C-407E-A947-70E740481C1C}">
                <a14:useLocalDpi xmlns:a14="http://schemas.microsoft.com/office/drawing/2010/main"/>
              </a:ext>
              <a:ext uri="{837473B0-CC2E-450A-ABE3-18F120FF3D39}">
                <a1611:picAttrSrcUrl xmlns:a1611="http://schemas.microsoft.com/office/drawing/2016/11/main" r:id="rId12"/>
              </a:ext>
            </a:extLst>
          </a:blip>
          <a:srcRect/>
          <a:stretch>
            <a:fillRect/>
          </a:stretch>
        </a:blipFill>
      </dgm:spPr>
    </dgm:pt>
    <dgm:pt modelId="{35A14AD9-7F12-4647-A22B-8491D9EA1DF6}" type="pres">
      <dgm:prSet presAssocID="{45AFBFC9-65F6-499F-94D4-919F897F42AC}" presName="rect2" presStyleLbl="trBgShp" presStyleIdx="5" presStyleCnt="6">
        <dgm:presLayoutVars>
          <dgm:bulletEnabled val="1"/>
        </dgm:presLayoutVars>
      </dgm:prSet>
      <dgm:spPr/>
    </dgm:pt>
  </dgm:ptLst>
  <dgm:cxnLst>
    <dgm:cxn modelId="{05C5AD0B-CE0D-4064-B27D-73B3AF4F0CB3}" srcId="{01509C85-8E91-4B6C-9AC8-383B36DABAB2}" destId="{D49885DB-0F39-486F-A5CA-110F5F5DFA89}" srcOrd="4" destOrd="0" parTransId="{F685AEDA-8C90-4604-88B5-1C8C2CD131B7}" sibTransId="{30F0111C-D00C-4AE9-80BB-B08F27063F91}"/>
    <dgm:cxn modelId="{8D590110-45B3-4925-BB41-021C52439454}" type="presOf" srcId="{147194AB-6629-43D7-9D52-0514DBA54E08}" destId="{74735A01-D0DB-47EB-AC36-4FAA467D5FBB}" srcOrd="0" destOrd="0" presId="urn:microsoft.com/office/officeart/2008/layout/BendingPictureSemiTransparentText"/>
    <dgm:cxn modelId="{1D6D4C12-274A-4020-B63A-5CC50EA36125}" type="presOf" srcId="{01509C85-8E91-4B6C-9AC8-383B36DABAB2}" destId="{BB1F7A88-14DD-4BD9-8317-47A96F7B5E96}" srcOrd="0" destOrd="0" presId="urn:microsoft.com/office/officeart/2008/layout/BendingPictureSemiTransparentText"/>
    <dgm:cxn modelId="{E742672C-D075-4D0C-A629-A0F3ED331EB9}" srcId="{01509C85-8E91-4B6C-9AC8-383B36DABAB2}" destId="{45AFBFC9-65F6-499F-94D4-919F897F42AC}" srcOrd="5" destOrd="0" parTransId="{EC1F376A-416D-41FA-A193-A1DE9B57617C}" sibTransId="{B337DCAD-C30E-48FD-9FE8-3435F51FDE9A}"/>
    <dgm:cxn modelId="{8444375B-A3BE-4110-9414-64C75A2657CA}" srcId="{01509C85-8E91-4B6C-9AC8-383B36DABAB2}" destId="{81A091CC-7F16-465A-A5C6-740AFB3D6FCE}" srcOrd="2" destOrd="0" parTransId="{795CEAE5-EFCF-4E8C-9966-54CBC7C87E67}" sibTransId="{B26A40AD-9E10-4DA4-A2FC-2E8EF8E052DF}"/>
    <dgm:cxn modelId="{B1B3C66E-9CDB-49FB-80AA-05A35E24067B}" type="presOf" srcId="{45AFBFC9-65F6-499F-94D4-919F897F42AC}" destId="{35A14AD9-7F12-4647-A22B-8491D9EA1DF6}" srcOrd="0" destOrd="0" presId="urn:microsoft.com/office/officeart/2008/layout/BendingPictureSemiTransparentText"/>
    <dgm:cxn modelId="{DCCBDE51-01F4-4184-AB32-6597FE69C746}" srcId="{01509C85-8E91-4B6C-9AC8-383B36DABAB2}" destId="{BE5BD9E1-7DF6-4376-B127-ACBFC03744B4}" srcOrd="3" destOrd="0" parTransId="{200041B0-5552-4231-9C8B-5AFA7C402667}" sibTransId="{D68B9A7B-78EE-4B85-9A17-0FDA4DA978A1}"/>
    <dgm:cxn modelId="{14C92B7C-2362-47B0-9242-393F6717EF2A}" srcId="{01509C85-8E91-4B6C-9AC8-383B36DABAB2}" destId="{147194AB-6629-43D7-9D52-0514DBA54E08}" srcOrd="0" destOrd="0" parTransId="{4D7F018F-3252-4C16-BAD7-7011A52FDFA1}" sibTransId="{FEDD9EBE-A7A1-4FD6-987B-80905C975C4E}"/>
    <dgm:cxn modelId="{6DA504A9-5AE0-4AD2-AD28-57F4FDDAD32B}" type="presOf" srcId="{9FB2A3CE-18EE-4855-A775-75B8E9FD20CE}" destId="{D494A15A-1F10-4878-BF36-686CB1CEEDCB}" srcOrd="0" destOrd="0" presId="urn:microsoft.com/office/officeart/2008/layout/BendingPictureSemiTransparentText"/>
    <dgm:cxn modelId="{9216C9BB-D0FA-43E3-B241-23ED67864187}" type="presOf" srcId="{BE5BD9E1-7DF6-4376-B127-ACBFC03744B4}" destId="{ABF95DC2-3293-4DA1-8FEC-E3BEB4458EED}" srcOrd="0" destOrd="0" presId="urn:microsoft.com/office/officeart/2008/layout/BendingPictureSemiTransparentText"/>
    <dgm:cxn modelId="{74B380BC-1C49-49FD-A1F8-0EDA4C3F9879}" type="presOf" srcId="{81A091CC-7F16-465A-A5C6-740AFB3D6FCE}" destId="{52054B26-D37A-43DD-B608-0C1595E71758}" srcOrd="0" destOrd="0" presId="urn:microsoft.com/office/officeart/2008/layout/BendingPictureSemiTransparentText"/>
    <dgm:cxn modelId="{C43074C3-DD36-416A-84B8-965AAF36C97B}" srcId="{01509C85-8E91-4B6C-9AC8-383B36DABAB2}" destId="{9FB2A3CE-18EE-4855-A775-75B8E9FD20CE}" srcOrd="1" destOrd="0" parTransId="{ABAA838F-42D1-4168-A5B4-44F88DE2F80A}" sibTransId="{641E68C4-37EC-4758-A845-009622674526}"/>
    <dgm:cxn modelId="{89A6E1FF-F9E8-4092-8B65-73E184810EB1}" type="presOf" srcId="{D49885DB-0F39-486F-A5CA-110F5F5DFA89}" destId="{3BBEFDB1-7A97-4744-9AB4-E96FB86C79F4}" srcOrd="0" destOrd="0" presId="urn:microsoft.com/office/officeart/2008/layout/BendingPictureSemiTransparentText"/>
    <dgm:cxn modelId="{8B200472-D24C-452D-99A1-3A1155F857FE}" type="presParOf" srcId="{BB1F7A88-14DD-4BD9-8317-47A96F7B5E96}" destId="{CDB5E5D9-A387-46A9-BFDE-01317AF39D88}" srcOrd="0" destOrd="0" presId="urn:microsoft.com/office/officeart/2008/layout/BendingPictureSemiTransparentText"/>
    <dgm:cxn modelId="{C7A85B58-CAB9-48FF-AFC0-61E84E3B26DD}" type="presParOf" srcId="{CDB5E5D9-A387-46A9-BFDE-01317AF39D88}" destId="{4389DB3D-6FBC-4C57-8662-B57E06ED9AB7}" srcOrd="0" destOrd="0" presId="urn:microsoft.com/office/officeart/2008/layout/BendingPictureSemiTransparentText"/>
    <dgm:cxn modelId="{83CD6E26-9C15-4FBA-A833-8C88D104D391}" type="presParOf" srcId="{CDB5E5D9-A387-46A9-BFDE-01317AF39D88}" destId="{74735A01-D0DB-47EB-AC36-4FAA467D5FBB}" srcOrd="1" destOrd="0" presId="urn:microsoft.com/office/officeart/2008/layout/BendingPictureSemiTransparentText"/>
    <dgm:cxn modelId="{ACA54FD7-EB9A-4DA2-ABB5-E4045BB02A6D}" type="presParOf" srcId="{BB1F7A88-14DD-4BD9-8317-47A96F7B5E96}" destId="{6C1F6F3D-3E6B-473A-8A93-B3E09B0D8AE7}" srcOrd="1" destOrd="0" presId="urn:microsoft.com/office/officeart/2008/layout/BendingPictureSemiTransparentText"/>
    <dgm:cxn modelId="{78705C51-A6C5-440A-B7FE-7F4D7DF0BFD1}" type="presParOf" srcId="{BB1F7A88-14DD-4BD9-8317-47A96F7B5E96}" destId="{1242B733-96AB-4F07-BC1A-52378B7BA0EC}" srcOrd="2" destOrd="0" presId="urn:microsoft.com/office/officeart/2008/layout/BendingPictureSemiTransparentText"/>
    <dgm:cxn modelId="{B6D7DA4C-5605-47F1-839F-09817F9E6FCE}" type="presParOf" srcId="{1242B733-96AB-4F07-BC1A-52378B7BA0EC}" destId="{E89A6C66-D3ED-4F8A-9854-A115F01E7D44}" srcOrd="0" destOrd="0" presId="urn:microsoft.com/office/officeart/2008/layout/BendingPictureSemiTransparentText"/>
    <dgm:cxn modelId="{445B8857-9BC9-4BEC-AB84-B7A5145C45A2}" type="presParOf" srcId="{1242B733-96AB-4F07-BC1A-52378B7BA0EC}" destId="{D494A15A-1F10-4878-BF36-686CB1CEEDCB}" srcOrd="1" destOrd="0" presId="urn:microsoft.com/office/officeart/2008/layout/BendingPictureSemiTransparentText"/>
    <dgm:cxn modelId="{ADAC6EBC-5DF2-4E00-B3AB-9FE59F547244}" type="presParOf" srcId="{BB1F7A88-14DD-4BD9-8317-47A96F7B5E96}" destId="{67A33830-30E4-48E2-8F37-022FB66568F4}" srcOrd="3" destOrd="0" presId="urn:microsoft.com/office/officeart/2008/layout/BendingPictureSemiTransparentText"/>
    <dgm:cxn modelId="{2672CD91-13D2-458E-B883-487A6F38FB93}" type="presParOf" srcId="{BB1F7A88-14DD-4BD9-8317-47A96F7B5E96}" destId="{CDDD8C15-FAAB-47D0-A502-C3EA0069C6EC}" srcOrd="4" destOrd="0" presId="urn:microsoft.com/office/officeart/2008/layout/BendingPictureSemiTransparentText"/>
    <dgm:cxn modelId="{027E0492-7E61-4D58-B884-B710F9F9D942}" type="presParOf" srcId="{CDDD8C15-FAAB-47D0-A502-C3EA0069C6EC}" destId="{7C708168-4BC9-44E3-90FD-648E5ED08B29}" srcOrd="0" destOrd="0" presId="urn:microsoft.com/office/officeart/2008/layout/BendingPictureSemiTransparentText"/>
    <dgm:cxn modelId="{352721EF-D6AE-4807-85BB-F81DB51CB92C}" type="presParOf" srcId="{CDDD8C15-FAAB-47D0-A502-C3EA0069C6EC}" destId="{52054B26-D37A-43DD-B608-0C1595E71758}" srcOrd="1" destOrd="0" presId="urn:microsoft.com/office/officeart/2008/layout/BendingPictureSemiTransparentText"/>
    <dgm:cxn modelId="{79BABD62-1E0F-4F24-9958-9E690F87DE94}" type="presParOf" srcId="{BB1F7A88-14DD-4BD9-8317-47A96F7B5E96}" destId="{704C37B4-BCFC-4C0C-BBDE-B2FA11D2D861}" srcOrd="5" destOrd="0" presId="urn:microsoft.com/office/officeart/2008/layout/BendingPictureSemiTransparentText"/>
    <dgm:cxn modelId="{3688592A-D5B5-4E79-9635-D842515C8485}" type="presParOf" srcId="{BB1F7A88-14DD-4BD9-8317-47A96F7B5E96}" destId="{734DD9F0-7BD5-4C00-B00F-33BC4297C564}" srcOrd="6" destOrd="0" presId="urn:microsoft.com/office/officeart/2008/layout/BendingPictureSemiTransparentText"/>
    <dgm:cxn modelId="{630F303B-DE9E-475D-872B-CDC04AEE6C54}" type="presParOf" srcId="{734DD9F0-7BD5-4C00-B00F-33BC4297C564}" destId="{D0F7F167-6890-45DB-99EF-A6219CBB7CB5}" srcOrd="0" destOrd="0" presId="urn:microsoft.com/office/officeart/2008/layout/BendingPictureSemiTransparentText"/>
    <dgm:cxn modelId="{D025639F-8C8E-4966-A88B-E8A96046F12B}" type="presParOf" srcId="{734DD9F0-7BD5-4C00-B00F-33BC4297C564}" destId="{ABF95DC2-3293-4DA1-8FEC-E3BEB4458EED}" srcOrd="1" destOrd="0" presId="urn:microsoft.com/office/officeart/2008/layout/BendingPictureSemiTransparentText"/>
    <dgm:cxn modelId="{89C08C28-D077-4910-A956-8BB426A75794}" type="presParOf" srcId="{BB1F7A88-14DD-4BD9-8317-47A96F7B5E96}" destId="{BB8D7DA9-2902-4588-9F6A-EAD7110541E3}" srcOrd="7" destOrd="0" presId="urn:microsoft.com/office/officeart/2008/layout/BendingPictureSemiTransparentText"/>
    <dgm:cxn modelId="{B0257E9A-D669-43AA-9D4C-0035D6EDB014}" type="presParOf" srcId="{BB1F7A88-14DD-4BD9-8317-47A96F7B5E96}" destId="{0405D757-4ACC-475F-A4C4-C8FAD24273B0}" srcOrd="8" destOrd="0" presId="urn:microsoft.com/office/officeart/2008/layout/BendingPictureSemiTransparentText"/>
    <dgm:cxn modelId="{3FE28DC3-5CE1-4FE0-B695-CAFD7D1C2E1D}" type="presParOf" srcId="{0405D757-4ACC-475F-A4C4-C8FAD24273B0}" destId="{63215007-9DA5-4787-9047-1E104BE5405E}" srcOrd="0" destOrd="0" presId="urn:microsoft.com/office/officeart/2008/layout/BendingPictureSemiTransparentText"/>
    <dgm:cxn modelId="{6F784258-E143-4CCD-9D22-0A0DAE535520}" type="presParOf" srcId="{0405D757-4ACC-475F-A4C4-C8FAD24273B0}" destId="{3BBEFDB1-7A97-4744-9AB4-E96FB86C79F4}" srcOrd="1" destOrd="0" presId="urn:microsoft.com/office/officeart/2008/layout/BendingPictureSemiTransparentText"/>
    <dgm:cxn modelId="{B9B1D003-2FCF-411B-B817-3268C16AE2A1}" type="presParOf" srcId="{BB1F7A88-14DD-4BD9-8317-47A96F7B5E96}" destId="{9EA71E39-C068-4114-A19C-31FF97D2F873}" srcOrd="9" destOrd="0" presId="urn:microsoft.com/office/officeart/2008/layout/BendingPictureSemiTransparentText"/>
    <dgm:cxn modelId="{F87261C0-F5A8-4D21-A599-110BD7D79D6C}" type="presParOf" srcId="{BB1F7A88-14DD-4BD9-8317-47A96F7B5E96}" destId="{BE3C3A09-FF78-48D0-9F4A-BAF900655DBB}" srcOrd="10" destOrd="0" presId="urn:microsoft.com/office/officeart/2008/layout/BendingPictureSemiTransparentText"/>
    <dgm:cxn modelId="{5E6D68A1-777F-40F1-BDA6-8DBA1A34C78B}" type="presParOf" srcId="{BE3C3A09-FF78-48D0-9F4A-BAF900655DBB}" destId="{A4936B80-C711-4745-8C9E-BF695B671C9F}" srcOrd="0" destOrd="0" presId="urn:microsoft.com/office/officeart/2008/layout/BendingPictureSemiTransparentText"/>
    <dgm:cxn modelId="{3743B3E6-D096-44CF-AE37-68F29366FC3D}" type="presParOf" srcId="{BE3C3A09-FF78-48D0-9F4A-BAF900655DBB}" destId="{35A14AD9-7F12-4647-A22B-8491D9EA1DF6}" srcOrd="1" destOrd="0" presId="urn:microsoft.com/office/officeart/2008/layout/BendingPictureSemiTransparentTex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1509C85-8E91-4B6C-9AC8-383B36DABAB2}" type="doc">
      <dgm:prSet loTypeId="urn:microsoft.com/office/officeart/2008/layout/BendingPictureSemiTransparentText" loCatId="picture" qsTypeId="urn:microsoft.com/office/officeart/2005/8/quickstyle/simple1" qsCatId="simple" csTypeId="urn:microsoft.com/office/officeart/2005/8/colors/accent1_2" csCatId="accent1" phldr="1"/>
      <dgm:spPr/>
      <dgm:t>
        <a:bodyPr/>
        <a:lstStyle/>
        <a:p>
          <a:endParaRPr lang="en-US"/>
        </a:p>
      </dgm:t>
    </dgm:pt>
    <dgm:pt modelId="{147194AB-6629-43D7-9D52-0514DBA54E08}">
      <dgm:prSet phldrT="[Tekst]"/>
      <dgm:spPr/>
      <dgm:t>
        <a:bodyPr/>
        <a:lstStyle/>
        <a:p>
          <a:r>
            <a:rPr lang="en-US"/>
            <a:t>	</a:t>
          </a:r>
          <a:endParaRPr lang="en-US" dirty="0"/>
        </a:p>
      </dgm:t>
    </dgm:pt>
    <dgm:pt modelId="{4D7F018F-3252-4C16-BAD7-7011A52FDFA1}" type="parTrans" cxnId="{14C92B7C-2362-47B0-9242-393F6717EF2A}">
      <dgm:prSet/>
      <dgm:spPr/>
      <dgm:t>
        <a:bodyPr/>
        <a:lstStyle/>
        <a:p>
          <a:endParaRPr lang="en-US"/>
        </a:p>
      </dgm:t>
    </dgm:pt>
    <dgm:pt modelId="{FEDD9EBE-A7A1-4FD6-987B-80905C975C4E}" type="sibTrans" cxnId="{14C92B7C-2362-47B0-9242-393F6717EF2A}">
      <dgm:prSet/>
      <dgm:spPr/>
      <dgm:t>
        <a:bodyPr/>
        <a:lstStyle/>
        <a:p>
          <a:endParaRPr lang="en-US"/>
        </a:p>
      </dgm:t>
    </dgm:pt>
    <dgm:pt modelId="{9FB2A3CE-18EE-4855-A775-75B8E9FD20CE}">
      <dgm:prSet phldrT="[Tekst]"/>
      <dgm:spPr/>
      <dgm:t>
        <a:bodyPr/>
        <a:lstStyle/>
        <a:p>
          <a:r>
            <a:rPr lang="en-US" dirty="0"/>
            <a:t> </a:t>
          </a:r>
        </a:p>
      </dgm:t>
    </dgm:pt>
    <dgm:pt modelId="{ABAA838F-42D1-4168-A5B4-44F88DE2F80A}" type="parTrans" cxnId="{C43074C3-DD36-416A-84B8-965AAF36C97B}">
      <dgm:prSet/>
      <dgm:spPr/>
      <dgm:t>
        <a:bodyPr/>
        <a:lstStyle/>
        <a:p>
          <a:endParaRPr lang="en-US"/>
        </a:p>
      </dgm:t>
    </dgm:pt>
    <dgm:pt modelId="{641E68C4-37EC-4758-A845-009622674526}" type="sibTrans" cxnId="{C43074C3-DD36-416A-84B8-965AAF36C97B}">
      <dgm:prSet/>
      <dgm:spPr/>
      <dgm:t>
        <a:bodyPr/>
        <a:lstStyle/>
        <a:p>
          <a:endParaRPr lang="en-US"/>
        </a:p>
      </dgm:t>
    </dgm:pt>
    <dgm:pt modelId="{81A091CC-7F16-465A-A5C6-740AFB3D6FCE}">
      <dgm:prSet phldrT="[Tekst]"/>
      <dgm:spPr/>
      <dgm:t>
        <a:bodyPr/>
        <a:lstStyle/>
        <a:p>
          <a:r>
            <a:rPr lang="en-US" dirty="0"/>
            <a:t> </a:t>
          </a:r>
        </a:p>
      </dgm:t>
    </dgm:pt>
    <dgm:pt modelId="{B26A40AD-9E10-4DA4-A2FC-2E8EF8E052DF}" type="sibTrans" cxnId="{8444375B-A3BE-4110-9414-64C75A2657CA}">
      <dgm:prSet/>
      <dgm:spPr/>
      <dgm:t>
        <a:bodyPr/>
        <a:lstStyle/>
        <a:p>
          <a:endParaRPr lang="en-US"/>
        </a:p>
      </dgm:t>
    </dgm:pt>
    <dgm:pt modelId="{795CEAE5-EFCF-4E8C-9966-54CBC7C87E67}" type="parTrans" cxnId="{8444375B-A3BE-4110-9414-64C75A2657CA}">
      <dgm:prSet/>
      <dgm:spPr/>
      <dgm:t>
        <a:bodyPr/>
        <a:lstStyle/>
        <a:p>
          <a:endParaRPr lang="en-US"/>
        </a:p>
      </dgm:t>
    </dgm:pt>
    <dgm:pt modelId="{BE5BD9E1-7DF6-4376-B127-ACBFC03744B4}">
      <dgm:prSet phldrT="[Tekst]"/>
      <dgm:spPr/>
      <dgm:t>
        <a:bodyPr/>
        <a:lstStyle/>
        <a:p>
          <a:endParaRPr lang="en-US" dirty="0"/>
        </a:p>
      </dgm:t>
    </dgm:pt>
    <dgm:pt modelId="{200041B0-5552-4231-9C8B-5AFA7C402667}" type="parTrans" cxnId="{DCCBDE51-01F4-4184-AB32-6597FE69C746}">
      <dgm:prSet/>
      <dgm:spPr/>
      <dgm:t>
        <a:bodyPr/>
        <a:lstStyle/>
        <a:p>
          <a:endParaRPr lang="en-US"/>
        </a:p>
      </dgm:t>
    </dgm:pt>
    <dgm:pt modelId="{D68B9A7B-78EE-4B85-9A17-0FDA4DA978A1}" type="sibTrans" cxnId="{DCCBDE51-01F4-4184-AB32-6597FE69C746}">
      <dgm:prSet/>
      <dgm:spPr/>
      <dgm:t>
        <a:bodyPr/>
        <a:lstStyle/>
        <a:p>
          <a:endParaRPr lang="en-US"/>
        </a:p>
      </dgm:t>
    </dgm:pt>
    <dgm:pt modelId="{45AFBFC9-65F6-499F-94D4-919F897F42AC}">
      <dgm:prSet phldrT="[Tekst]"/>
      <dgm:spPr/>
      <dgm:t>
        <a:bodyPr/>
        <a:lstStyle/>
        <a:p>
          <a:endParaRPr lang="en-US" dirty="0"/>
        </a:p>
      </dgm:t>
    </dgm:pt>
    <dgm:pt modelId="{EC1F376A-416D-41FA-A193-A1DE9B57617C}" type="parTrans" cxnId="{E742672C-D075-4D0C-A629-A0F3ED331EB9}">
      <dgm:prSet/>
      <dgm:spPr/>
      <dgm:t>
        <a:bodyPr/>
        <a:lstStyle/>
        <a:p>
          <a:endParaRPr lang="en-US"/>
        </a:p>
      </dgm:t>
    </dgm:pt>
    <dgm:pt modelId="{B337DCAD-C30E-48FD-9FE8-3435F51FDE9A}" type="sibTrans" cxnId="{E742672C-D075-4D0C-A629-A0F3ED331EB9}">
      <dgm:prSet/>
      <dgm:spPr/>
      <dgm:t>
        <a:bodyPr/>
        <a:lstStyle/>
        <a:p>
          <a:endParaRPr lang="en-US"/>
        </a:p>
      </dgm:t>
    </dgm:pt>
    <dgm:pt modelId="{D49885DB-0F39-486F-A5CA-110F5F5DFA89}">
      <dgm:prSet phldrT="[Tekst]"/>
      <dgm:spPr/>
      <dgm:t>
        <a:bodyPr/>
        <a:lstStyle/>
        <a:p>
          <a:endParaRPr lang="en-US" dirty="0"/>
        </a:p>
      </dgm:t>
    </dgm:pt>
    <dgm:pt modelId="{F685AEDA-8C90-4604-88B5-1C8C2CD131B7}" type="parTrans" cxnId="{05C5AD0B-CE0D-4064-B27D-73B3AF4F0CB3}">
      <dgm:prSet/>
      <dgm:spPr/>
      <dgm:t>
        <a:bodyPr/>
        <a:lstStyle/>
        <a:p>
          <a:endParaRPr lang="en-US"/>
        </a:p>
      </dgm:t>
    </dgm:pt>
    <dgm:pt modelId="{30F0111C-D00C-4AE9-80BB-B08F27063F91}" type="sibTrans" cxnId="{05C5AD0B-CE0D-4064-B27D-73B3AF4F0CB3}">
      <dgm:prSet/>
      <dgm:spPr/>
      <dgm:t>
        <a:bodyPr/>
        <a:lstStyle/>
        <a:p>
          <a:endParaRPr lang="en-US"/>
        </a:p>
      </dgm:t>
    </dgm:pt>
    <dgm:pt modelId="{BB1F7A88-14DD-4BD9-8317-47A96F7B5E96}" type="pres">
      <dgm:prSet presAssocID="{01509C85-8E91-4B6C-9AC8-383B36DABAB2}" presName="Name0" presStyleCnt="0">
        <dgm:presLayoutVars>
          <dgm:dir/>
          <dgm:resizeHandles val="exact"/>
        </dgm:presLayoutVars>
      </dgm:prSet>
      <dgm:spPr/>
    </dgm:pt>
    <dgm:pt modelId="{CDB5E5D9-A387-46A9-BFDE-01317AF39D88}" type="pres">
      <dgm:prSet presAssocID="{147194AB-6629-43D7-9D52-0514DBA54E08}" presName="composite" presStyleCnt="0"/>
      <dgm:spPr/>
    </dgm:pt>
    <dgm:pt modelId="{4389DB3D-6FBC-4C57-8662-B57E06ED9AB7}" type="pres">
      <dgm:prSet presAssocID="{147194AB-6629-43D7-9D52-0514DBA54E08}" presName="rect1" presStyleLbl="bgShp" presStyleIdx="0" presStyleCnt="6"/>
      <dgm:spPr>
        <a:blipFill>
          <a:blip xmlns:r="http://schemas.openxmlformats.org/officeDocument/2006/relationships" r:embed="rId1" cstate="hqprint">
            <a:extLst>
              <a:ext uri="{28A0092B-C50C-407E-A947-70E740481C1C}">
                <a14:useLocalDpi xmlns:a14="http://schemas.microsoft.com/office/drawing/2010/main"/>
              </a:ext>
              <a:ext uri="{837473B0-CC2E-450A-ABE3-18F120FF3D39}">
                <a1611:picAttrSrcUrl xmlns:a1611="http://schemas.microsoft.com/office/drawing/2016/11/main" r:id="rId2"/>
              </a:ext>
            </a:extLst>
          </a:blip>
          <a:srcRect/>
          <a:stretch>
            <a:fillRect/>
          </a:stretch>
        </a:blipFill>
      </dgm:spPr>
    </dgm:pt>
    <dgm:pt modelId="{74735A01-D0DB-47EB-AC36-4FAA467D5FBB}" type="pres">
      <dgm:prSet presAssocID="{147194AB-6629-43D7-9D52-0514DBA54E08}" presName="rect2" presStyleLbl="trBgShp" presStyleIdx="0" presStyleCnt="6">
        <dgm:presLayoutVars>
          <dgm:bulletEnabled val="1"/>
        </dgm:presLayoutVars>
      </dgm:prSet>
      <dgm:spPr/>
    </dgm:pt>
    <dgm:pt modelId="{6C1F6F3D-3E6B-473A-8A93-B3E09B0D8AE7}" type="pres">
      <dgm:prSet presAssocID="{FEDD9EBE-A7A1-4FD6-987B-80905C975C4E}" presName="sibTrans" presStyleCnt="0"/>
      <dgm:spPr/>
    </dgm:pt>
    <dgm:pt modelId="{1242B733-96AB-4F07-BC1A-52378B7BA0EC}" type="pres">
      <dgm:prSet presAssocID="{9FB2A3CE-18EE-4855-A775-75B8E9FD20CE}" presName="composite" presStyleCnt="0"/>
      <dgm:spPr/>
    </dgm:pt>
    <dgm:pt modelId="{E89A6C66-D3ED-4F8A-9854-A115F01E7D44}" type="pres">
      <dgm:prSet presAssocID="{9FB2A3CE-18EE-4855-A775-75B8E9FD20CE}" presName="rect1" presStyleLbl="bgShp" presStyleIdx="1" presStyleCnt="6"/>
      <dgm:spPr>
        <a:blipFill>
          <a:blip xmlns:r="http://schemas.openxmlformats.org/officeDocument/2006/relationships" r:embed="rId3" cstate="hqprint">
            <a:extLst>
              <a:ext uri="{28A0092B-C50C-407E-A947-70E740481C1C}">
                <a14:useLocalDpi xmlns:a14="http://schemas.microsoft.com/office/drawing/2010/main"/>
              </a:ext>
              <a:ext uri="{837473B0-CC2E-450A-ABE3-18F120FF3D39}">
                <a1611:picAttrSrcUrl xmlns:a1611="http://schemas.microsoft.com/office/drawing/2016/11/main" r:id="rId4"/>
              </a:ext>
            </a:extLst>
          </a:blip>
          <a:srcRect/>
          <a:stretch>
            <a:fillRect/>
          </a:stretch>
        </a:blipFill>
      </dgm:spPr>
    </dgm:pt>
    <dgm:pt modelId="{D494A15A-1F10-4878-BF36-686CB1CEEDCB}" type="pres">
      <dgm:prSet presAssocID="{9FB2A3CE-18EE-4855-A775-75B8E9FD20CE}" presName="rect2" presStyleLbl="trBgShp" presStyleIdx="1" presStyleCnt="6">
        <dgm:presLayoutVars>
          <dgm:bulletEnabled val="1"/>
        </dgm:presLayoutVars>
      </dgm:prSet>
      <dgm:spPr/>
    </dgm:pt>
    <dgm:pt modelId="{67A33830-30E4-48E2-8F37-022FB66568F4}" type="pres">
      <dgm:prSet presAssocID="{641E68C4-37EC-4758-A845-009622674526}" presName="sibTrans" presStyleCnt="0"/>
      <dgm:spPr/>
    </dgm:pt>
    <dgm:pt modelId="{CDDD8C15-FAAB-47D0-A502-C3EA0069C6EC}" type="pres">
      <dgm:prSet presAssocID="{81A091CC-7F16-465A-A5C6-740AFB3D6FCE}" presName="composite" presStyleCnt="0"/>
      <dgm:spPr/>
    </dgm:pt>
    <dgm:pt modelId="{7C708168-4BC9-44E3-90FD-648E5ED08B29}" type="pres">
      <dgm:prSet presAssocID="{81A091CC-7F16-465A-A5C6-740AFB3D6FCE}" presName="rect1" presStyleLbl="bgShp" presStyleIdx="2" presStyleCnt="6"/>
      <dgm:spPr>
        <a:blipFill>
          <a:blip xmlns:r="http://schemas.openxmlformats.org/officeDocument/2006/relationships" r:embed="rId5" cstate="hqprint">
            <a:extLst>
              <a:ext uri="{28A0092B-C50C-407E-A947-70E740481C1C}">
                <a14:useLocalDpi xmlns:a14="http://schemas.microsoft.com/office/drawing/2010/main"/>
              </a:ext>
              <a:ext uri="{837473B0-CC2E-450A-ABE3-18F120FF3D39}">
                <a1611:picAttrSrcUrl xmlns:a1611="http://schemas.microsoft.com/office/drawing/2016/11/main" r:id="rId6"/>
              </a:ext>
            </a:extLst>
          </a:blip>
          <a:srcRect/>
          <a:stretch>
            <a:fillRect/>
          </a:stretch>
        </a:blipFill>
      </dgm:spPr>
    </dgm:pt>
    <dgm:pt modelId="{52054B26-D37A-43DD-B608-0C1595E71758}" type="pres">
      <dgm:prSet presAssocID="{81A091CC-7F16-465A-A5C6-740AFB3D6FCE}" presName="rect2" presStyleLbl="trBgShp" presStyleIdx="2" presStyleCnt="6">
        <dgm:presLayoutVars>
          <dgm:bulletEnabled val="1"/>
        </dgm:presLayoutVars>
      </dgm:prSet>
      <dgm:spPr/>
    </dgm:pt>
    <dgm:pt modelId="{704C37B4-BCFC-4C0C-BBDE-B2FA11D2D861}" type="pres">
      <dgm:prSet presAssocID="{B26A40AD-9E10-4DA4-A2FC-2E8EF8E052DF}" presName="sibTrans" presStyleCnt="0"/>
      <dgm:spPr/>
    </dgm:pt>
    <dgm:pt modelId="{734DD9F0-7BD5-4C00-B00F-33BC4297C564}" type="pres">
      <dgm:prSet presAssocID="{BE5BD9E1-7DF6-4376-B127-ACBFC03744B4}" presName="composite" presStyleCnt="0"/>
      <dgm:spPr/>
    </dgm:pt>
    <dgm:pt modelId="{D0F7F167-6890-45DB-99EF-A6219CBB7CB5}" type="pres">
      <dgm:prSet presAssocID="{BE5BD9E1-7DF6-4376-B127-ACBFC03744B4}" presName="rect1" presStyleLbl="bgShp" presStyleIdx="3" presStyleCnt="6"/>
      <dgm:spPr>
        <a:blipFill>
          <a:blip xmlns:r="http://schemas.openxmlformats.org/officeDocument/2006/relationships" r:embed="rId7" cstate="hqprint">
            <a:extLst>
              <a:ext uri="{28A0092B-C50C-407E-A947-70E740481C1C}">
                <a14:useLocalDpi xmlns:a14="http://schemas.microsoft.com/office/drawing/2010/main"/>
              </a:ext>
              <a:ext uri="{837473B0-CC2E-450A-ABE3-18F120FF3D39}">
                <a1611:picAttrSrcUrl xmlns:a1611="http://schemas.microsoft.com/office/drawing/2016/11/main" r:id="rId8"/>
              </a:ext>
            </a:extLst>
          </a:blip>
          <a:srcRect/>
          <a:stretch>
            <a:fillRect/>
          </a:stretch>
        </a:blipFill>
      </dgm:spPr>
    </dgm:pt>
    <dgm:pt modelId="{ABF95DC2-3293-4DA1-8FEC-E3BEB4458EED}" type="pres">
      <dgm:prSet presAssocID="{BE5BD9E1-7DF6-4376-B127-ACBFC03744B4}" presName="rect2" presStyleLbl="trBgShp" presStyleIdx="3" presStyleCnt="6">
        <dgm:presLayoutVars>
          <dgm:bulletEnabled val="1"/>
        </dgm:presLayoutVars>
      </dgm:prSet>
      <dgm:spPr/>
    </dgm:pt>
    <dgm:pt modelId="{BB8D7DA9-2902-4588-9F6A-EAD7110541E3}" type="pres">
      <dgm:prSet presAssocID="{D68B9A7B-78EE-4B85-9A17-0FDA4DA978A1}" presName="sibTrans" presStyleCnt="0"/>
      <dgm:spPr/>
    </dgm:pt>
    <dgm:pt modelId="{0405D757-4ACC-475F-A4C4-C8FAD24273B0}" type="pres">
      <dgm:prSet presAssocID="{D49885DB-0F39-486F-A5CA-110F5F5DFA89}" presName="composite" presStyleCnt="0"/>
      <dgm:spPr/>
    </dgm:pt>
    <dgm:pt modelId="{63215007-9DA5-4787-9047-1E104BE5405E}" type="pres">
      <dgm:prSet presAssocID="{D49885DB-0F39-486F-A5CA-110F5F5DFA89}" presName="rect1" presStyleLbl="bgShp" presStyleIdx="4" presStyleCnt="6"/>
      <dgm:spPr>
        <a:blipFill>
          <a:blip xmlns:r="http://schemas.openxmlformats.org/officeDocument/2006/relationships" r:embed="rId9" cstate="hqprint">
            <a:extLst>
              <a:ext uri="{28A0092B-C50C-407E-A947-70E740481C1C}">
                <a14:useLocalDpi xmlns:a14="http://schemas.microsoft.com/office/drawing/2010/main"/>
              </a:ext>
              <a:ext uri="{837473B0-CC2E-450A-ABE3-18F120FF3D39}">
                <a1611:picAttrSrcUrl xmlns:a1611="http://schemas.microsoft.com/office/drawing/2016/11/main" r:id="rId10"/>
              </a:ext>
            </a:extLst>
          </a:blip>
          <a:srcRect/>
          <a:stretch>
            <a:fillRect/>
          </a:stretch>
        </a:blipFill>
      </dgm:spPr>
    </dgm:pt>
    <dgm:pt modelId="{3BBEFDB1-7A97-4744-9AB4-E96FB86C79F4}" type="pres">
      <dgm:prSet presAssocID="{D49885DB-0F39-486F-A5CA-110F5F5DFA89}" presName="rect2" presStyleLbl="trBgShp" presStyleIdx="4" presStyleCnt="6">
        <dgm:presLayoutVars>
          <dgm:bulletEnabled val="1"/>
        </dgm:presLayoutVars>
      </dgm:prSet>
      <dgm:spPr/>
    </dgm:pt>
    <dgm:pt modelId="{9EA71E39-C068-4114-A19C-31FF97D2F873}" type="pres">
      <dgm:prSet presAssocID="{30F0111C-D00C-4AE9-80BB-B08F27063F91}" presName="sibTrans" presStyleCnt="0"/>
      <dgm:spPr/>
    </dgm:pt>
    <dgm:pt modelId="{BE3C3A09-FF78-48D0-9F4A-BAF900655DBB}" type="pres">
      <dgm:prSet presAssocID="{45AFBFC9-65F6-499F-94D4-919F897F42AC}" presName="composite" presStyleCnt="0"/>
      <dgm:spPr/>
    </dgm:pt>
    <dgm:pt modelId="{A4936B80-C711-4745-8C9E-BF695B671C9F}" type="pres">
      <dgm:prSet presAssocID="{45AFBFC9-65F6-499F-94D4-919F897F42AC}" presName="rect1" presStyleLbl="bgShp" presStyleIdx="5" presStyleCnt="6"/>
      <dgm:spPr>
        <a:blipFill>
          <a:blip xmlns:r="http://schemas.openxmlformats.org/officeDocument/2006/relationships" r:embed="rId11" cstate="hqprint">
            <a:extLst>
              <a:ext uri="{28A0092B-C50C-407E-A947-70E740481C1C}">
                <a14:useLocalDpi xmlns:a14="http://schemas.microsoft.com/office/drawing/2010/main"/>
              </a:ext>
              <a:ext uri="{837473B0-CC2E-450A-ABE3-18F120FF3D39}">
                <a1611:picAttrSrcUrl xmlns:a1611="http://schemas.microsoft.com/office/drawing/2016/11/main" r:id="rId12"/>
              </a:ext>
            </a:extLst>
          </a:blip>
          <a:srcRect/>
          <a:stretch>
            <a:fillRect/>
          </a:stretch>
        </a:blipFill>
      </dgm:spPr>
    </dgm:pt>
    <dgm:pt modelId="{35A14AD9-7F12-4647-A22B-8491D9EA1DF6}" type="pres">
      <dgm:prSet presAssocID="{45AFBFC9-65F6-499F-94D4-919F897F42AC}" presName="rect2" presStyleLbl="trBgShp" presStyleIdx="5" presStyleCnt="6">
        <dgm:presLayoutVars>
          <dgm:bulletEnabled val="1"/>
        </dgm:presLayoutVars>
      </dgm:prSet>
      <dgm:spPr/>
    </dgm:pt>
  </dgm:ptLst>
  <dgm:cxnLst>
    <dgm:cxn modelId="{05C5AD0B-CE0D-4064-B27D-73B3AF4F0CB3}" srcId="{01509C85-8E91-4B6C-9AC8-383B36DABAB2}" destId="{D49885DB-0F39-486F-A5CA-110F5F5DFA89}" srcOrd="4" destOrd="0" parTransId="{F685AEDA-8C90-4604-88B5-1C8C2CD131B7}" sibTransId="{30F0111C-D00C-4AE9-80BB-B08F27063F91}"/>
    <dgm:cxn modelId="{8D590110-45B3-4925-BB41-021C52439454}" type="presOf" srcId="{147194AB-6629-43D7-9D52-0514DBA54E08}" destId="{74735A01-D0DB-47EB-AC36-4FAA467D5FBB}" srcOrd="0" destOrd="0" presId="urn:microsoft.com/office/officeart/2008/layout/BendingPictureSemiTransparentText"/>
    <dgm:cxn modelId="{1D6D4C12-274A-4020-B63A-5CC50EA36125}" type="presOf" srcId="{01509C85-8E91-4B6C-9AC8-383B36DABAB2}" destId="{BB1F7A88-14DD-4BD9-8317-47A96F7B5E96}" srcOrd="0" destOrd="0" presId="urn:microsoft.com/office/officeart/2008/layout/BendingPictureSemiTransparentText"/>
    <dgm:cxn modelId="{E742672C-D075-4D0C-A629-A0F3ED331EB9}" srcId="{01509C85-8E91-4B6C-9AC8-383B36DABAB2}" destId="{45AFBFC9-65F6-499F-94D4-919F897F42AC}" srcOrd="5" destOrd="0" parTransId="{EC1F376A-416D-41FA-A193-A1DE9B57617C}" sibTransId="{B337DCAD-C30E-48FD-9FE8-3435F51FDE9A}"/>
    <dgm:cxn modelId="{8444375B-A3BE-4110-9414-64C75A2657CA}" srcId="{01509C85-8E91-4B6C-9AC8-383B36DABAB2}" destId="{81A091CC-7F16-465A-A5C6-740AFB3D6FCE}" srcOrd="2" destOrd="0" parTransId="{795CEAE5-EFCF-4E8C-9966-54CBC7C87E67}" sibTransId="{B26A40AD-9E10-4DA4-A2FC-2E8EF8E052DF}"/>
    <dgm:cxn modelId="{B1B3C66E-9CDB-49FB-80AA-05A35E24067B}" type="presOf" srcId="{45AFBFC9-65F6-499F-94D4-919F897F42AC}" destId="{35A14AD9-7F12-4647-A22B-8491D9EA1DF6}" srcOrd="0" destOrd="0" presId="urn:microsoft.com/office/officeart/2008/layout/BendingPictureSemiTransparentText"/>
    <dgm:cxn modelId="{DCCBDE51-01F4-4184-AB32-6597FE69C746}" srcId="{01509C85-8E91-4B6C-9AC8-383B36DABAB2}" destId="{BE5BD9E1-7DF6-4376-B127-ACBFC03744B4}" srcOrd="3" destOrd="0" parTransId="{200041B0-5552-4231-9C8B-5AFA7C402667}" sibTransId="{D68B9A7B-78EE-4B85-9A17-0FDA4DA978A1}"/>
    <dgm:cxn modelId="{14C92B7C-2362-47B0-9242-393F6717EF2A}" srcId="{01509C85-8E91-4B6C-9AC8-383B36DABAB2}" destId="{147194AB-6629-43D7-9D52-0514DBA54E08}" srcOrd="0" destOrd="0" parTransId="{4D7F018F-3252-4C16-BAD7-7011A52FDFA1}" sibTransId="{FEDD9EBE-A7A1-4FD6-987B-80905C975C4E}"/>
    <dgm:cxn modelId="{6DA504A9-5AE0-4AD2-AD28-57F4FDDAD32B}" type="presOf" srcId="{9FB2A3CE-18EE-4855-A775-75B8E9FD20CE}" destId="{D494A15A-1F10-4878-BF36-686CB1CEEDCB}" srcOrd="0" destOrd="0" presId="urn:microsoft.com/office/officeart/2008/layout/BendingPictureSemiTransparentText"/>
    <dgm:cxn modelId="{9216C9BB-D0FA-43E3-B241-23ED67864187}" type="presOf" srcId="{BE5BD9E1-7DF6-4376-B127-ACBFC03744B4}" destId="{ABF95DC2-3293-4DA1-8FEC-E3BEB4458EED}" srcOrd="0" destOrd="0" presId="urn:microsoft.com/office/officeart/2008/layout/BendingPictureSemiTransparentText"/>
    <dgm:cxn modelId="{74B380BC-1C49-49FD-A1F8-0EDA4C3F9879}" type="presOf" srcId="{81A091CC-7F16-465A-A5C6-740AFB3D6FCE}" destId="{52054B26-D37A-43DD-B608-0C1595E71758}" srcOrd="0" destOrd="0" presId="urn:microsoft.com/office/officeart/2008/layout/BendingPictureSemiTransparentText"/>
    <dgm:cxn modelId="{C43074C3-DD36-416A-84B8-965AAF36C97B}" srcId="{01509C85-8E91-4B6C-9AC8-383B36DABAB2}" destId="{9FB2A3CE-18EE-4855-A775-75B8E9FD20CE}" srcOrd="1" destOrd="0" parTransId="{ABAA838F-42D1-4168-A5B4-44F88DE2F80A}" sibTransId="{641E68C4-37EC-4758-A845-009622674526}"/>
    <dgm:cxn modelId="{89A6E1FF-F9E8-4092-8B65-73E184810EB1}" type="presOf" srcId="{D49885DB-0F39-486F-A5CA-110F5F5DFA89}" destId="{3BBEFDB1-7A97-4744-9AB4-E96FB86C79F4}" srcOrd="0" destOrd="0" presId="urn:microsoft.com/office/officeart/2008/layout/BendingPictureSemiTransparentText"/>
    <dgm:cxn modelId="{8B200472-D24C-452D-99A1-3A1155F857FE}" type="presParOf" srcId="{BB1F7A88-14DD-4BD9-8317-47A96F7B5E96}" destId="{CDB5E5D9-A387-46A9-BFDE-01317AF39D88}" srcOrd="0" destOrd="0" presId="urn:microsoft.com/office/officeart/2008/layout/BendingPictureSemiTransparentText"/>
    <dgm:cxn modelId="{C7A85B58-CAB9-48FF-AFC0-61E84E3B26DD}" type="presParOf" srcId="{CDB5E5D9-A387-46A9-BFDE-01317AF39D88}" destId="{4389DB3D-6FBC-4C57-8662-B57E06ED9AB7}" srcOrd="0" destOrd="0" presId="urn:microsoft.com/office/officeart/2008/layout/BendingPictureSemiTransparentText"/>
    <dgm:cxn modelId="{83CD6E26-9C15-4FBA-A833-8C88D104D391}" type="presParOf" srcId="{CDB5E5D9-A387-46A9-BFDE-01317AF39D88}" destId="{74735A01-D0DB-47EB-AC36-4FAA467D5FBB}" srcOrd="1" destOrd="0" presId="urn:microsoft.com/office/officeart/2008/layout/BendingPictureSemiTransparentText"/>
    <dgm:cxn modelId="{ACA54FD7-EB9A-4DA2-ABB5-E4045BB02A6D}" type="presParOf" srcId="{BB1F7A88-14DD-4BD9-8317-47A96F7B5E96}" destId="{6C1F6F3D-3E6B-473A-8A93-B3E09B0D8AE7}" srcOrd="1" destOrd="0" presId="urn:microsoft.com/office/officeart/2008/layout/BendingPictureSemiTransparentText"/>
    <dgm:cxn modelId="{78705C51-A6C5-440A-B7FE-7F4D7DF0BFD1}" type="presParOf" srcId="{BB1F7A88-14DD-4BD9-8317-47A96F7B5E96}" destId="{1242B733-96AB-4F07-BC1A-52378B7BA0EC}" srcOrd="2" destOrd="0" presId="urn:microsoft.com/office/officeart/2008/layout/BendingPictureSemiTransparentText"/>
    <dgm:cxn modelId="{B6D7DA4C-5605-47F1-839F-09817F9E6FCE}" type="presParOf" srcId="{1242B733-96AB-4F07-BC1A-52378B7BA0EC}" destId="{E89A6C66-D3ED-4F8A-9854-A115F01E7D44}" srcOrd="0" destOrd="0" presId="urn:microsoft.com/office/officeart/2008/layout/BendingPictureSemiTransparentText"/>
    <dgm:cxn modelId="{445B8857-9BC9-4BEC-AB84-B7A5145C45A2}" type="presParOf" srcId="{1242B733-96AB-4F07-BC1A-52378B7BA0EC}" destId="{D494A15A-1F10-4878-BF36-686CB1CEEDCB}" srcOrd="1" destOrd="0" presId="urn:microsoft.com/office/officeart/2008/layout/BendingPictureSemiTransparentText"/>
    <dgm:cxn modelId="{ADAC6EBC-5DF2-4E00-B3AB-9FE59F547244}" type="presParOf" srcId="{BB1F7A88-14DD-4BD9-8317-47A96F7B5E96}" destId="{67A33830-30E4-48E2-8F37-022FB66568F4}" srcOrd="3" destOrd="0" presId="urn:microsoft.com/office/officeart/2008/layout/BendingPictureSemiTransparentText"/>
    <dgm:cxn modelId="{2672CD91-13D2-458E-B883-487A6F38FB93}" type="presParOf" srcId="{BB1F7A88-14DD-4BD9-8317-47A96F7B5E96}" destId="{CDDD8C15-FAAB-47D0-A502-C3EA0069C6EC}" srcOrd="4" destOrd="0" presId="urn:microsoft.com/office/officeart/2008/layout/BendingPictureSemiTransparentText"/>
    <dgm:cxn modelId="{027E0492-7E61-4D58-B884-B710F9F9D942}" type="presParOf" srcId="{CDDD8C15-FAAB-47D0-A502-C3EA0069C6EC}" destId="{7C708168-4BC9-44E3-90FD-648E5ED08B29}" srcOrd="0" destOrd="0" presId="urn:microsoft.com/office/officeart/2008/layout/BendingPictureSemiTransparentText"/>
    <dgm:cxn modelId="{352721EF-D6AE-4807-85BB-F81DB51CB92C}" type="presParOf" srcId="{CDDD8C15-FAAB-47D0-A502-C3EA0069C6EC}" destId="{52054B26-D37A-43DD-B608-0C1595E71758}" srcOrd="1" destOrd="0" presId="urn:microsoft.com/office/officeart/2008/layout/BendingPictureSemiTransparentText"/>
    <dgm:cxn modelId="{79BABD62-1E0F-4F24-9958-9E690F87DE94}" type="presParOf" srcId="{BB1F7A88-14DD-4BD9-8317-47A96F7B5E96}" destId="{704C37B4-BCFC-4C0C-BBDE-B2FA11D2D861}" srcOrd="5" destOrd="0" presId="urn:microsoft.com/office/officeart/2008/layout/BendingPictureSemiTransparentText"/>
    <dgm:cxn modelId="{3688592A-D5B5-4E79-9635-D842515C8485}" type="presParOf" srcId="{BB1F7A88-14DD-4BD9-8317-47A96F7B5E96}" destId="{734DD9F0-7BD5-4C00-B00F-33BC4297C564}" srcOrd="6" destOrd="0" presId="urn:microsoft.com/office/officeart/2008/layout/BendingPictureSemiTransparentText"/>
    <dgm:cxn modelId="{630F303B-DE9E-475D-872B-CDC04AEE6C54}" type="presParOf" srcId="{734DD9F0-7BD5-4C00-B00F-33BC4297C564}" destId="{D0F7F167-6890-45DB-99EF-A6219CBB7CB5}" srcOrd="0" destOrd="0" presId="urn:microsoft.com/office/officeart/2008/layout/BendingPictureSemiTransparentText"/>
    <dgm:cxn modelId="{D025639F-8C8E-4966-A88B-E8A96046F12B}" type="presParOf" srcId="{734DD9F0-7BD5-4C00-B00F-33BC4297C564}" destId="{ABF95DC2-3293-4DA1-8FEC-E3BEB4458EED}" srcOrd="1" destOrd="0" presId="urn:microsoft.com/office/officeart/2008/layout/BendingPictureSemiTransparentText"/>
    <dgm:cxn modelId="{89C08C28-D077-4910-A956-8BB426A75794}" type="presParOf" srcId="{BB1F7A88-14DD-4BD9-8317-47A96F7B5E96}" destId="{BB8D7DA9-2902-4588-9F6A-EAD7110541E3}" srcOrd="7" destOrd="0" presId="urn:microsoft.com/office/officeart/2008/layout/BendingPictureSemiTransparentText"/>
    <dgm:cxn modelId="{B0257E9A-D669-43AA-9D4C-0035D6EDB014}" type="presParOf" srcId="{BB1F7A88-14DD-4BD9-8317-47A96F7B5E96}" destId="{0405D757-4ACC-475F-A4C4-C8FAD24273B0}" srcOrd="8" destOrd="0" presId="urn:microsoft.com/office/officeart/2008/layout/BendingPictureSemiTransparentText"/>
    <dgm:cxn modelId="{3FE28DC3-5CE1-4FE0-B695-CAFD7D1C2E1D}" type="presParOf" srcId="{0405D757-4ACC-475F-A4C4-C8FAD24273B0}" destId="{63215007-9DA5-4787-9047-1E104BE5405E}" srcOrd="0" destOrd="0" presId="urn:microsoft.com/office/officeart/2008/layout/BendingPictureSemiTransparentText"/>
    <dgm:cxn modelId="{6F784258-E143-4CCD-9D22-0A0DAE535520}" type="presParOf" srcId="{0405D757-4ACC-475F-A4C4-C8FAD24273B0}" destId="{3BBEFDB1-7A97-4744-9AB4-E96FB86C79F4}" srcOrd="1" destOrd="0" presId="urn:microsoft.com/office/officeart/2008/layout/BendingPictureSemiTransparentText"/>
    <dgm:cxn modelId="{B9B1D003-2FCF-411B-B817-3268C16AE2A1}" type="presParOf" srcId="{BB1F7A88-14DD-4BD9-8317-47A96F7B5E96}" destId="{9EA71E39-C068-4114-A19C-31FF97D2F873}" srcOrd="9" destOrd="0" presId="urn:microsoft.com/office/officeart/2008/layout/BendingPictureSemiTransparentText"/>
    <dgm:cxn modelId="{F87261C0-F5A8-4D21-A599-110BD7D79D6C}" type="presParOf" srcId="{BB1F7A88-14DD-4BD9-8317-47A96F7B5E96}" destId="{BE3C3A09-FF78-48D0-9F4A-BAF900655DBB}" srcOrd="10" destOrd="0" presId="urn:microsoft.com/office/officeart/2008/layout/BendingPictureSemiTransparentText"/>
    <dgm:cxn modelId="{5E6D68A1-777F-40F1-BDA6-8DBA1A34C78B}" type="presParOf" srcId="{BE3C3A09-FF78-48D0-9F4A-BAF900655DBB}" destId="{A4936B80-C711-4745-8C9E-BF695B671C9F}" srcOrd="0" destOrd="0" presId="urn:microsoft.com/office/officeart/2008/layout/BendingPictureSemiTransparentText"/>
    <dgm:cxn modelId="{3743B3E6-D096-44CF-AE37-68F29366FC3D}" type="presParOf" srcId="{BE3C3A09-FF78-48D0-9F4A-BAF900655DBB}" destId="{35A14AD9-7F12-4647-A22B-8491D9EA1DF6}" srcOrd="1" destOrd="0" presId="urn:microsoft.com/office/officeart/2008/layout/BendingPictureSemiTransparentTex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F278980-5B0A-4F9C-A2E9-22E03E1A0900}" type="doc">
      <dgm:prSet loTypeId="urn:microsoft.com/office/officeart/2008/layout/BendingPictureCaptionList" loCatId="picture" qsTypeId="urn:microsoft.com/office/officeart/2005/8/quickstyle/simple1" qsCatId="simple" csTypeId="urn:microsoft.com/office/officeart/2005/8/colors/colorful2" csCatId="colorful" phldr="1"/>
      <dgm:spPr/>
      <dgm:t>
        <a:bodyPr/>
        <a:lstStyle/>
        <a:p>
          <a:endParaRPr lang="en-US"/>
        </a:p>
      </dgm:t>
    </dgm:pt>
    <dgm:pt modelId="{5CA85337-3061-49F7-9304-B7A4E8C2D502}">
      <dgm:prSet/>
      <dgm:spPr/>
      <dgm:t>
        <a:bodyPr/>
        <a:lstStyle/>
        <a:p>
          <a:r>
            <a:rPr lang="en-US" dirty="0" err="1"/>
            <a:t>WiFi</a:t>
          </a:r>
          <a:endParaRPr lang="en-GB" dirty="0"/>
        </a:p>
      </dgm:t>
    </dgm:pt>
    <dgm:pt modelId="{BF47EEB3-3168-4403-8103-BECB4B2862FE}" type="parTrans" cxnId="{0FFCA1BC-1ABD-47F4-950E-3FC4B3631EC2}">
      <dgm:prSet/>
      <dgm:spPr/>
      <dgm:t>
        <a:bodyPr/>
        <a:lstStyle/>
        <a:p>
          <a:endParaRPr lang="en-US"/>
        </a:p>
      </dgm:t>
    </dgm:pt>
    <dgm:pt modelId="{303455DE-DE19-4E91-8F13-6BAF7146D5CC}" type="sibTrans" cxnId="{0FFCA1BC-1ABD-47F4-950E-3FC4B3631EC2}">
      <dgm:prSet/>
      <dgm:spPr/>
      <dgm:t>
        <a:bodyPr/>
        <a:lstStyle/>
        <a:p>
          <a:endParaRPr lang="en-US"/>
        </a:p>
      </dgm:t>
    </dgm:pt>
    <dgm:pt modelId="{6DF2CCED-827E-4207-B22C-6C10EB0FA16D}">
      <dgm:prSet/>
      <dgm:spPr/>
      <dgm:t>
        <a:bodyPr/>
        <a:lstStyle/>
        <a:p>
          <a:r>
            <a:rPr lang="en-GB" dirty="0"/>
            <a:t>Any other method</a:t>
          </a:r>
        </a:p>
      </dgm:t>
    </dgm:pt>
    <dgm:pt modelId="{2D95EEF7-BDC3-4236-A48A-9DEBB9B84D53}" type="parTrans" cxnId="{94FC5D1F-59D5-4DB0-B935-FBA59DD535D2}">
      <dgm:prSet/>
      <dgm:spPr/>
      <dgm:t>
        <a:bodyPr/>
        <a:lstStyle/>
        <a:p>
          <a:endParaRPr lang="en-US"/>
        </a:p>
      </dgm:t>
    </dgm:pt>
    <dgm:pt modelId="{3A126468-490B-4FE0-B71D-9CA7E8ACE1B4}" type="sibTrans" cxnId="{94FC5D1F-59D5-4DB0-B935-FBA59DD535D2}">
      <dgm:prSet/>
      <dgm:spPr/>
      <dgm:t>
        <a:bodyPr/>
        <a:lstStyle/>
        <a:p>
          <a:endParaRPr lang="en-US"/>
        </a:p>
      </dgm:t>
    </dgm:pt>
    <dgm:pt modelId="{C9F7E0CE-9C8E-4124-9F87-CA9611E47D50}">
      <dgm:prSet/>
      <dgm:spPr/>
      <dgm:t>
        <a:bodyPr/>
        <a:lstStyle/>
        <a:p>
          <a:r>
            <a:rPr lang="en-GB"/>
            <a:t>LoRa</a:t>
          </a:r>
          <a:endParaRPr lang="en-GB" dirty="0"/>
        </a:p>
      </dgm:t>
    </dgm:pt>
    <dgm:pt modelId="{A76F518C-92CD-4C4D-814C-C1836D6EA937}" type="parTrans" cxnId="{AD0E83B6-DE4C-49DC-A703-A88AC72A991F}">
      <dgm:prSet/>
      <dgm:spPr/>
      <dgm:t>
        <a:bodyPr/>
        <a:lstStyle/>
        <a:p>
          <a:endParaRPr lang="en-US"/>
        </a:p>
      </dgm:t>
    </dgm:pt>
    <dgm:pt modelId="{1D6F247A-85D7-4733-B349-4B08AE475705}" type="sibTrans" cxnId="{AD0E83B6-DE4C-49DC-A703-A88AC72A991F}">
      <dgm:prSet/>
      <dgm:spPr/>
      <dgm:t>
        <a:bodyPr/>
        <a:lstStyle/>
        <a:p>
          <a:endParaRPr lang="en-US"/>
        </a:p>
      </dgm:t>
    </dgm:pt>
    <dgm:pt modelId="{F66954B7-510D-49B2-B925-4A6E958E8072}">
      <dgm:prSet/>
      <dgm:spPr/>
      <dgm:t>
        <a:bodyPr/>
        <a:lstStyle/>
        <a:p>
          <a:r>
            <a:rPr lang="en-GB"/>
            <a:t>3G/4G</a:t>
          </a:r>
          <a:endParaRPr lang="en-GB" dirty="0"/>
        </a:p>
      </dgm:t>
    </dgm:pt>
    <dgm:pt modelId="{1734F62D-700A-4583-9E0B-49EBA1759D9A}" type="parTrans" cxnId="{4E5C6455-16AF-4C49-8AA2-259F4FE46160}">
      <dgm:prSet/>
      <dgm:spPr/>
      <dgm:t>
        <a:bodyPr/>
        <a:lstStyle/>
        <a:p>
          <a:endParaRPr lang="en-US"/>
        </a:p>
      </dgm:t>
    </dgm:pt>
    <dgm:pt modelId="{26479E64-5C2A-41D4-9F00-EAC02AB9D97B}" type="sibTrans" cxnId="{4E5C6455-16AF-4C49-8AA2-259F4FE46160}">
      <dgm:prSet/>
      <dgm:spPr/>
      <dgm:t>
        <a:bodyPr/>
        <a:lstStyle/>
        <a:p>
          <a:endParaRPr lang="en-US"/>
        </a:p>
      </dgm:t>
    </dgm:pt>
    <dgm:pt modelId="{2E8A48D1-71AA-4EA6-A5D7-591777397B0F}" type="pres">
      <dgm:prSet presAssocID="{FF278980-5B0A-4F9C-A2E9-22E03E1A0900}" presName="Name0" presStyleCnt="0">
        <dgm:presLayoutVars>
          <dgm:dir/>
          <dgm:resizeHandles val="exact"/>
        </dgm:presLayoutVars>
      </dgm:prSet>
      <dgm:spPr/>
    </dgm:pt>
    <dgm:pt modelId="{31F5BD4A-9000-46FA-991C-F5C55E016683}" type="pres">
      <dgm:prSet presAssocID="{5CA85337-3061-49F7-9304-B7A4E8C2D502}" presName="composite" presStyleCnt="0"/>
      <dgm:spPr/>
    </dgm:pt>
    <dgm:pt modelId="{2999631F-1B5A-4C24-BC77-3D49CBE29322}" type="pres">
      <dgm:prSet presAssocID="{5CA85337-3061-49F7-9304-B7A4E8C2D502}" presName="rect1" presStyleLbl="bgImgPlace1" presStyleIdx="0" presStyleCnt="4"/>
      <dgm:spPr>
        <a:blipFill>
          <a:blip xmlns:r="http://schemas.openxmlformats.org/officeDocument/2006/relationships" r:embed="rId1" cstate="hqprint">
            <a:extLst>
              <a:ext uri="{28A0092B-C50C-407E-A947-70E740481C1C}">
                <a14:useLocalDpi xmlns:a14="http://schemas.microsoft.com/office/drawing/2010/main"/>
              </a:ext>
            </a:extLst>
          </a:blip>
          <a:srcRect/>
          <a:stretch>
            <a:fillRect l="-4000" r="-4000"/>
          </a:stretch>
        </a:blipFill>
      </dgm:spPr>
    </dgm:pt>
    <dgm:pt modelId="{9A36A966-A900-4AA1-B43F-A66A92486F56}" type="pres">
      <dgm:prSet presAssocID="{5CA85337-3061-49F7-9304-B7A4E8C2D502}" presName="wedgeRectCallout1" presStyleLbl="node1" presStyleIdx="0" presStyleCnt="4">
        <dgm:presLayoutVars>
          <dgm:bulletEnabled val="1"/>
        </dgm:presLayoutVars>
      </dgm:prSet>
      <dgm:spPr/>
    </dgm:pt>
    <dgm:pt modelId="{DB278114-85C2-4DA5-8C3F-8F11D2791380}" type="pres">
      <dgm:prSet presAssocID="{303455DE-DE19-4E91-8F13-6BAF7146D5CC}" presName="sibTrans" presStyleCnt="0"/>
      <dgm:spPr/>
    </dgm:pt>
    <dgm:pt modelId="{932A038A-4265-457F-A7CB-EE39253055DE}" type="pres">
      <dgm:prSet presAssocID="{F66954B7-510D-49B2-B925-4A6E958E8072}" presName="composite" presStyleCnt="0"/>
      <dgm:spPr/>
    </dgm:pt>
    <dgm:pt modelId="{25352CEC-D2F3-497B-ACAE-CE74777D2640}" type="pres">
      <dgm:prSet presAssocID="{F66954B7-510D-49B2-B925-4A6E958E8072}" presName="rect1" presStyleLbl="bgImgPlace1" presStyleIdx="1" presStyleCnt="4"/>
      <dgm:spPr>
        <a:blipFill>
          <a:blip xmlns:r="http://schemas.openxmlformats.org/officeDocument/2006/relationships" r:embed="rId2" cstate="hqprint">
            <a:extLst>
              <a:ext uri="{28A0092B-C50C-407E-A947-70E740481C1C}">
                <a14:useLocalDpi xmlns:a14="http://schemas.microsoft.com/office/drawing/2010/main"/>
              </a:ext>
            </a:extLst>
          </a:blip>
          <a:srcRect/>
          <a:stretch>
            <a:fillRect/>
          </a:stretch>
        </a:blipFill>
      </dgm:spPr>
    </dgm:pt>
    <dgm:pt modelId="{9C723DE5-1330-4EDC-9370-DDF334CC44EC}" type="pres">
      <dgm:prSet presAssocID="{F66954B7-510D-49B2-B925-4A6E958E8072}" presName="wedgeRectCallout1" presStyleLbl="node1" presStyleIdx="1" presStyleCnt="4">
        <dgm:presLayoutVars>
          <dgm:bulletEnabled val="1"/>
        </dgm:presLayoutVars>
      </dgm:prSet>
      <dgm:spPr/>
    </dgm:pt>
    <dgm:pt modelId="{2C24E44E-D259-4AED-A7E1-DCC4DF7ACA81}" type="pres">
      <dgm:prSet presAssocID="{26479E64-5C2A-41D4-9F00-EAC02AB9D97B}" presName="sibTrans" presStyleCnt="0"/>
      <dgm:spPr/>
    </dgm:pt>
    <dgm:pt modelId="{54BFFD4E-580E-4EBE-92A9-9195013B0867}" type="pres">
      <dgm:prSet presAssocID="{C9F7E0CE-9C8E-4124-9F87-CA9611E47D50}" presName="composite" presStyleCnt="0"/>
      <dgm:spPr/>
    </dgm:pt>
    <dgm:pt modelId="{7DC5203D-6D30-43BA-A529-BAC0C8FFADC7}" type="pres">
      <dgm:prSet presAssocID="{C9F7E0CE-9C8E-4124-9F87-CA9611E47D50}" presName="rect1" presStyleLbl="bgImgPlace1" presStyleIdx="2" presStyleCnt="4"/>
      <dgm:spPr>
        <a:blipFill>
          <a:blip xmlns:r="http://schemas.openxmlformats.org/officeDocument/2006/relationships" r:embed="rId3" cstate="hqprint">
            <a:extLst>
              <a:ext uri="{28A0092B-C50C-407E-A947-70E740481C1C}">
                <a14:useLocalDpi xmlns:a14="http://schemas.microsoft.com/office/drawing/2010/main"/>
              </a:ext>
            </a:extLst>
          </a:blip>
          <a:srcRect/>
          <a:stretch>
            <a:fillRect/>
          </a:stretch>
        </a:blipFill>
      </dgm:spPr>
    </dgm:pt>
    <dgm:pt modelId="{799771E1-37C0-4004-ACF1-F4B0483F9A30}" type="pres">
      <dgm:prSet presAssocID="{C9F7E0CE-9C8E-4124-9F87-CA9611E47D50}" presName="wedgeRectCallout1" presStyleLbl="node1" presStyleIdx="2" presStyleCnt="4">
        <dgm:presLayoutVars>
          <dgm:bulletEnabled val="1"/>
        </dgm:presLayoutVars>
      </dgm:prSet>
      <dgm:spPr/>
    </dgm:pt>
    <dgm:pt modelId="{20BEC2CD-54A3-48AE-9EC7-C911342457BD}" type="pres">
      <dgm:prSet presAssocID="{1D6F247A-85D7-4733-B349-4B08AE475705}" presName="sibTrans" presStyleCnt="0"/>
      <dgm:spPr/>
    </dgm:pt>
    <dgm:pt modelId="{2C05D797-FC22-4566-A29C-EB3D639AFB0A}" type="pres">
      <dgm:prSet presAssocID="{6DF2CCED-827E-4207-B22C-6C10EB0FA16D}" presName="composite" presStyleCnt="0"/>
      <dgm:spPr/>
    </dgm:pt>
    <dgm:pt modelId="{90329818-64A2-4581-A767-D5CAEA0E398D}" type="pres">
      <dgm:prSet presAssocID="{6DF2CCED-827E-4207-B22C-6C10EB0FA16D}" presName="rect1" presStyleLbl="bgImgPlace1" presStyleIdx="3" presStyleCnt="4"/>
      <dgm:spPr>
        <a:blipFill>
          <a:blip xmlns:r="http://schemas.openxmlformats.org/officeDocument/2006/relationships" r:embed="rId4" cstate="hqprint">
            <a:extLst>
              <a:ext uri="{28A0092B-C50C-407E-A947-70E740481C1C}">
                <a14:useLocalDpi xmlns:a14="http://schemas.microsoft.com/office/drawing/2010/main"/>
              </a:ext>
              <a:ext uri="{837473B0-CC2E-450A-ABE3-18F120FF3D39}">
                <a1611:picAttrSrcUrl xmlns:a1611="http://schemas.microsoft.com/office/drawing/2016/11/main" r:id="rId5"/>
              </a:ext>
            </a:extLst>
          </a:blip>
          <a:srcRect/>
          <a:stretch>
            <a:fillRect/>
          </a:stretch>
        </a:blipFill>
      </dgm:spPr>
    </dgm:pt>
    <dgm:pt modelId="{00536588-E1FE-4F25-891D-335D9B86212F}" type="pres">
      <dgm:prSet presAssocID="{6DF2CCED-827E-4207-B22C-6C10EB0FA16D}" presName="wedgeRectCallout1" presStyleLbl="node1" presStyleIdx="3" presStyleCnt="4">
        <dgm:presLayoutVars>
          <dgm:bulletEnabled val="1"/>
        </dgm:presLayoutVars>
      </dgm:prSet>
      <dgm:spPr/>
    </dgm:pt>
  </dgm:ptLst>
  <dgm:cxnLst>
    <dgm:cxn modelId="{85009911-1788-4603-9E8F-5FD5C92ED285}" type="presOf" srcId="{FF278980-5B0A-4F9C-A2E9-22E03E1A0900}" destId="{2E8A48D1-71AA-4EA6-A5D7-591777397B0F}" srcOrd="0" destOrd="0" presId="urn:microsoft.com/office/officeart/2008/layout/BendingPictureCaptionList"/>
    <dgm:cxn modelId="{94FC5D1F-59D5-4DB0-B935-FBA59DD535D2}" srcId="{FF278980-5B0A-4F9C-A2E9-22E03E1A0900}" destId="{6DF2CCED-827E-4207-B22C-6C10EB0FA16D}" srcOrd="3" destOrd="0" parTransId="{2D95EEF7-BDC3-4236-A48A-9DEBB9B84D53}" sibTransId="{3A126468-490B-4FE0-B71D-9CA7E8ACE1B4}"/>
    <dgm:cxn modelId="{4E5C6455-16AF-4C49-8AA2-259F4FE46160}" srcId="{FF278980-5B0A-4F9C-A2E9-22E03E1A0900}" destId="{F66954B7-510D-49B2-B925-4A6E958E8072}" srcOrd="1" destOrd="0" parTransId="{1734F62D-700A-4583-9E0B-49EBA1759D9A}" sibTransId="{26479E64-5C2A-41D4-9F00-EAC02AB9D97B}"/>
    <dgm:cxn modelId="{CC37D29A-988F-465B-B783-722B97EC4DED}" type="presOf" srcId="{C9F7E0CE-9C8E-4124-9F87-CA9611E47D50}" destId="{799771E1-37C0-4004-ACF1-F4B0483F9A30}" srcOrd="0" destOrd="0" presId="urn:microsoft.com/office/officeart/2008/layout/BendingPictureCaptionList"/>
    <dgm:cxn modelId="{AD0E83B6-DE4C-49DC-A703-A88AC72A991F}" srcId="{FF278980-5B0A-4F9C-A2E9-22E03E1A0900}" destId="{C9F7E0CE-9C8E-4124-9F87-CA9611E47D50}" srcOrd="2" destOrd="0" parTransId="{A76F518C-92CD-4C4D-814C-C1836D6EA937}" sibTransId="{1D6F247A-85D7-4733-B349-4B08AE475705}"/>
    <dgm:cxn modelId="{E99F15B9-37C9-4477-B1B7-357B3F8203A9}" type="presOf" srcId="{F66954B7-510D-49B2-B925-4A6E958E8072}" destId="{9C723DE5-1330-4EDC-9370-DDF334CC44EC}" srcOrd="0" destOrd="0" presId="urn:microsoft.com/office/officeart/2008/layout/BendingPictureCaptionList"/>
    <dgm:cxn modelId="{0FFCA1BC-1ABD-47F4-950E-3FC4B3631EC2}" srcId="{FF278980-5B0A-4F9C-A2E9-22E03E1A0900}" destId="{5CA85337-3061-49F7-9304-B7A4E8C2D502}" srcOrd="0" destOrd="0" parTransId="{BF47EEB3-3168-4403-8103-BECB4B2862FE}" sibTransId="{303455DE-DE19-4E91-8F13-6BAF7146D5CC}"/>
    <dgm:cxn modelId="{A66DF4C9-A1C4-40D1-B459-A8B0C5670D4D}" type="presOf" srcId="{6DF2CCED-827E-4207-B22C-6C10EB0FA16D}" destId="{00536588-E1FE-4F25-891D-335D9B86212F}" srcOrd="0" destOrd="0" presId="urn:microsoft.com/office/officeart/2008/layout/BendingPictureCaptionList"/>
    <dgm:cxn modelId="{A2EBCED7-AEF9-4EFB-913E-72467D7D4263}" type="presOf" srcId="{5CA85337-3061-49F7-9304-B7A4E8C2D502}" destId="{9A36A966-A900-4AA1-B43F-A66A92486F56}" srcOrd="0" destOrd="0" presId="urn:microsoft.com/office/officeart/2008/layout/BendingPictureCaptionList"/>
    <dgm:cxn modelId="{703F5BAC-C393-4EF2-B43D-56B8EFA9AA6A}" type="presParOf" srcId="{2E8A48D1-71AA-4EA6-A5D7-591777397B0F}" destId="{31F5BD4A-9000-46FA-991C-F5C55E016683}" srcOrd="0" destOrd="0" presId="urn:microsoft.com/office/officeart/2008/layout/BendingPictureCaptionList"/>
    <dgm:cxn modelId="{29A92D71-44D7-4C34-B32D-8455AF1133FA}" type="presParOf" srcId="{31F5BD4A-9000-46FA-991C-F5C55E016683}" destId="{2999631F-1B5A-4C24-BC77-3D49CBE29322}" srcOrd="0" destOrd="0" presId="urn:microsoft.com/office/officeart/2008/layout/BendingPictureCaptionList"/>
    <dgm:cxn modelId="{30E877FC-CF98-4EB5-BBA8-1F1F13CFE542}" type="presParOf" srcId="{31F5BD4A-9000-46FA-991C-F5C55E016683}" destId="{9A36A966-A900-4AA1-B43F-A66A92486F56}" srcOrd="1" destOrd="0" presId="urn:microsoft.com/office/officeart/2008/layout/BendingPictureCaptionList"/>
    <dgm:cxn modelId="{382E12D0-F4CD-492A-89F5-93A9AB4B0CC8}" type="presParOf" srcId="{2E8A48D1-71AA-4EA6-A5D7-591777397B0F}" destId="{DB278114-85C2-4DA5-8C3F-8F11D2791380}" srcOrd="1" destOrd="0" presId="urn:microsoft.com/office/officeart/2008/layout/BendingPictureCaptionList"/>
    <dgm:cxn modelId="{6C49DC99-9217-46C4-9D76-B12500C745FB}" type="presParOf" srcId="{2E8A48D1-71AA-4EA6-A5D7-591777397B0F}" destId="{932A038A-4265-457F-A7CB-EE39253055DE}" srcOrd="2" destOrd="0" presId="urn:microsoft.com/office/officeart/2008/layout/BendingPictureCaptionList"/>
    <dgm:cxn modelId="{B61040E5-0D8B-4E9B-925B-3A0C043FC5C4}" type="presParOf" srcId="{932A038A-4265-457F-A7CB-EE39253055DE}" destId="{25352CEC-D2F3-497B-ACAE-CE74777D2640}" srcOrd="0" destOrd="0" presId="urn:microsoft.com/office/officeart/2008/layout/BendingPictureCaptionList"/>
    <dgm:cxn modelId="{C5F29ECA-05C4-422F-9955-78DAF51B098D}" type="presParOf" srcId="{932A038A-4265-457F-A7CB-EE39253055DE}" destId="{9C723DE5-1330-4EDC-9370-DDF334CC44EC}" srcOrd="1" destOrd="0" presId="urn:microsoft.com/office/officeart/2008/layout/BendingPictureCaptionList"/>
    <dgm:cxn modelId="{04D12286-AFD7-4061-AB44-EB894DE98888}" type="presParOf" srcId="{2E8A48D1-71AA-4EA6-A5D7-591777397B0F}" destId="{2C24E44E-D259-4AED-A7E1-DCC4DF7ACA81}" srcOrd="3" destOrd="0" presId="urn:microsoft.com/office/officeart/2008/layout/BendingPictureCaptionList"/>
    <dgm:cxn modelId="{6C0B61F4-D127-4FF3-A7A9-37F19194A4AC}" type="presParOf" srcId="{2E8A48D1-71AA-4EA6-A5D7-591777397B0F}" destId="{54BFFD4E-580E-4EBE-92A9-9195013B0867}" srcOrd="4" destOrd="0" presId="urn:microsoft.com/office/officeart/2008/layout/BendingPictureCaptionList"/>
    <dgm:cxn modelId="{3640E84D-8ABF-4BDF-A0F6-B51B231A6D0A}" type="presParOf" srcId="{54BFFD4E-580E-4EBE-92A9-9195013B0867}" destId="{7DC5203D-6D30-43BA-A529-BAC0C8FFADC7}" srcOrd="0" destOrd="0" presId="urn:microsoft.com/office/officeart/2008/layout/BendingPictureCaptionList"/>
    <dgm:cxn modelId="{86348C47-925E-493E-8E17-AEB6B3A5F1A0}" type="presParOf" srcId="{54BFFD4E-580E-4EBE-92A9-9195013B0867}" destId="{799771E1-37C0-4004-ACF1-F4B0483F9A30}" srcOrd="1" destOrd="0" presId="urn:microsoft.com/office/officeart/2008/layout/BendingPictureCaptionList"/>
    <dgm:cxn modelId="{E7BF5625-0EBF-4CE3-AC80-AF4320A39706}" type="presParOf" srcId="{2E8A48D1-71AA-4EA6-A5D7-591777397B0F}" destId="{20BEC2CD-54A3-48AE-9EC7-C911342457BD}" srcOrd="5" destOrd="0" presId="urn:microsoft.com/office/officeart/2008/layout/BendingPictureCaptionList"/>
    <dgm:cxn modelId="{E43A9A53-FD14-42FE-BBE4-03F713B60B8F}" type="presParOf" srcId="{2E8A48D1-71AA-4EA6-A5D7-591777397B0F}" destId="{2C05D797-FC22-4566-A29C-EB3D639AFB0A}" srcOrd="6" destOrd="0" presId="urn:microsoft.com/office/officeart/2008/layout/BendingPictureCaptionList"/>
    <dgm:cxn modelId="{DED3A64A-37C4-4B1E-8AD9-12779633DA0E}" type="presParOf" srcId="{2C05D797-FC22-4566-A29C-EB3D639AFB0A}" destId="{90329818-64A2-4581-A767-D5CAEA0E398D}" srcOrd="0" destOrd="0" presId="urn:microsoft.com/office/officeart/2008/layout/BendingPictureCaptionList"/>
    <dgm:cxn modelId="{ED16A1B7-9376-4304-AC2C-99F4EA21625E}" type="presParOf" srcId="{2C05D797-FC22-4566-A29C-EB3D639AFB0A}" destId="{00536588-E1FE-4F25-891D-335D9B86212F}" srcOrd="1" destOrd="0" presId="urn:microsoft.com/office/officeart/2008/layout/BendingPictureCa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17FEC1D-410A-4988-A112-4D6467A55EEC}" type="doc">
      <dgm:prSet loTypeId="urn:microsoft.com/office/officeart/2005/8/layout/chevron1" loCatId="process" qsTypeId="urn:microsoft.com/office/officeart/2005/8/quickstyle/simple1" qsCatId="simple" csTypeId="urn:microsoft.com/office/officeart/2005/8/colors/accent2_2" csCatId="accent2" phldr="1"/>
      <dgm:spPr/>
      <dgm:t>
        <a:bodyPr/>
        <a:lstStyle/>
        <a:p>
          <a:endParaRPr lang="en-US"/>
        </a:p>
      </dgm:t>
    </dgm:pt>
    <dgm:pt modelId="{AFAC1A2A-7B13-48AE-8333-4929D7FCF8B2}">
      <dgm:prSet/>
      <dgm:spPr/>
      <dgm:t>
        <a:bodyPr/>
        <a:lstStyle/>
        <a:p>
          <a:r>
            <a:rPr lang="en-US" dirty="0"/>
            <a:t>Change the environment (speech)</a:t>
          </a:r>
          <a:endParaRPr lang="en-GB" dirty="0"/>
        </a:p>
      </dgm:t>
    </dgm:pt>
    <dgm:pt modelId="{0DFCB9CA-A0A7-4661-846F-27C82B8842EE}" type="parTrans" cxnId="{1078144A-4DDA-44C5-A0CE-BCDB1BE97D65}">
      <dgm:prSet/>
      <dgm:spPr/>
      <dgm:t>
        <a:bodyPr/>
        <a:lstStyle/>
        <a:p>
          <a:endParaRPr lang="en-US"/>
        </a:p>
      </dgm:t>
    </dgm:pt>
    <dgm:pt modelId="{345487EC-2075-48C2-A9F3-266B65C9BF9E}" type="sibTrans" cxnId="{1078144A-4DDA-44C5-A0CE-BCDB1BE97D65}">
      <dgm:prSet/>
      <dgm:spPr/>
      <dgm:t>
        <a:bodyPr/>
        <a:lstStyle/>
        <a:p>
          <a:endParaRPr lang="en-US"/>
        </a:p>
      </dgm:t>
    </dgm:pt>
    <dgm:pt modelId="{2A832C50-1CFD-484A-929D-0C97F68E98E7}">
      <dgm:prSet/>
      <dgm:spPr/>
      <dgm:t>
        <a:bodyPr/>
        <a:lstStyle/>
        <a:p>
          <a:r>
            <a:rPr lang="en-GB" dirty="0"/>
            <a:t>Sensor</a:t>
          </a:r>
        </a:p>
        <a:p>
          <a:r>
            <a:rPr lang="en-GB" dirty="0"/>
            <a:t>(ears)</a:t>
          </a:r>
        </a:p>
      </dgm:t>
    </dgm:pt>
    <dgm:pt modelId="{5706FB62-9660-4B89-93AE-9D336AEED743}" type="parTrans" cxnId="{B9515ED2-A7D5-456B-931E-A533ED6FE402}">
      <dgm:prSet/>
      <dgm:spPr/>
      <dgm:t>
        <a:bodyPr/>
        <a:lstStyle/>
        <a:p>
          <a:endParaRPr lang="en-US"/>
        </a:p>
      </dgm:t>
    </dgm:pt>
    <dgm:pt modelId="{F18720B5-21C5-4F43-B26F-4E4D70C7A397}" type="sibTrans" cxnId="{B9515ED2-A7D5-456B-931E-A533ED6FE402}">
      <dgm:prSet/>
      <dgm:spPr/>
      <dgm:t>
        <a:bodyPr/>
        <a:lstStyle/>
        <a:p>
          <a:endParaRPr lang="en-US"/>
        </a:p>
      </dgm:t>
    </dgm:pt>
    <dgm:pt modelId="{73392850-4387-44F3-9F0D-7EC923FBCDE0}">
      <dgm:prSet/>
      <dgm:spPr/>
      <dgm:t>
        <a:bodyPr/>
        <a:lstStyle/>
        <a:p>
          <a:r>
            <a:rPr lang="en-GB" dirty="0"/>
            <a:t>Decode the message (listen)</a:t>
          </a:r>
        </a:p>
      </dgm:t>
    </dgm:pt>
    <dgm:pt modelId="{3A391BA0-E0E5-4E27-B7DA-B7EF1073BEE1}" type="parTrans" cxnId="{0BB26220-2EDD-4FA8-85A5-0F1FBCD55C26}">
      <dgm:prSet/>
      <dgm:spPr/>
      <dgm:t>
        <a:bodyPr/>
        <a:lstStyle/>
        <a:p>
          <a:endParaRPr lang="en-US"/>
        </a:p>
      </dgm:t>
    </dgm:pt>
    <dgm:pt modelId="{C98EA625-287D-4334-ACFC-FB2E54B4BA91}" type="sibTrans" cxnId="{0BB26220-2EDD-4FA8-85A5-0F1FBCD55C26}">
      <dgm:prSet/>
      <dgm:spPr/>
      <dgm:t>
        <a:bodyPr/>
        <a:lstStyle/>
        <a:p>
          <a:endParaRPr lang="en-US"/>
        </a:p>
      </dgm:t>
    </dgm:pt>
    <dgm:pt modelId="{80AC0EC7-5320-470E-8A84-7B101491AADF}" type="pres">
      <dgm:prSet presAssocID="{E17FEC1D-410A-4988-A112-4D6467A55EEC}" presName="Name0" presStyleCnt="0">
        <dgm:presLayoutVars>
          <dgm:dir/>
          <dgm:animLvl val="lvl"/>
          <dgm:resizeHandles val="exact"/>
        </dgm:presLayoutVars>
      </dgm:prSet>
      <dgm:spPr/>
    </dgm:pt>
    <dgm:pt modelId="{61412D2E-88AD-4DED-8ADA-80DF98865050}" type="pres">
      <dgm:prSet presAssocID="{AFAC1A2A-7B13-48AE-8333-4929D7FCF8B2}" presName="parTxOnly" presStyleLbl="node1" presStyleIdx="0" presStyleCnt="3">
        <dgm:presLayoutVars>
          <dgm:chMax val="0"/>
          <dgm:chPref val="0"/>
          <dgm:bulletEnabled val="1"/>
        </dgm:presLayoutVars>
      </dgm:prSet>
      <dgm:spPr/>
    </dgm:pt>
    <dgm:pt modelId="{7208E23E-0588-4AB8-8F17-502F4C685913}" type="pres">
      <dgm:prSet presAssocID="{345487EC-2075-48C2-A9F3-266B65C9BF9E}" presName="parTxOnlySpace" presStyleCnt="0"/>
      <dgm:spPr/>
    </dgm:pt>
    <dgm:pt modelId="{F2BB4193-744A-4E4B-B5CD-49126B838037}" type="pres">
      <dgm:prSet presAssocID="{2A832C50-1CFD-484A-929D-0C97F68E98E7}" presName="parTxOnly" presStyleLbl="node1" presStyleIdx="1" presStyleCnt="3">
        <dgm:presLayoutVars>
          <dgm:chMax val="0"/>
          <dgm:chPref val="0"/>
          <dgm:bulletEnabled val="1"/>
        </dgm:presLayoutVars>
      </dgm:prSet>
      <dgm:spPr/>
    </dgm:pt>
    <dgm:pt modelId="{C708230E-761C-412C-B598-BB8D514F41C3}" type="pres">
      <dgm:prSet presAssocID="{F18720B5-21C5-4F43-B26F-4E4D70C7A397}" presName="parTxOnlySpace" presStyleCnt="0"/>
      <dgm:spPr/>
    </dgm:pt>
    <dgm:pt modelId="{78AF93B7-88AF-45C6-91A7-7A049A848238}" type="pres">
      <dgm:prSet presAssocID="{73392850-4387-44F3-9F0D-7EC923FBCDE0}" presName="parTxOnly" presStyleLbl="node1" presStyleIdx="2" presStyleCnt="3">
        <dgm:presLayoutVars>
          <dgm:chMax val="0"/>
          <dgm:chPref val="0"/>
          <dgm:bulletEnabled val="1"/>
        </dgm:presLayoutVars>
      </dgm:prSet>
      <dgm:spPr/>
    </dgm:pt>
  </dgm:ptLst>
  <dgm:cxnLst>
    <dgm:cxn modelId="{6FB0DA16-4D34-48D1-8FAA-0FB6F0C18943}" type="presOf" srcId="{AFAC1A2A-7B13-48AE-8333-4929D7FCF8B2}" destId="{61412D2E-88AD-4DED-8ADA-80DF98865050}" srcOrd="0" destOrd="0" presId="urn:microsoft.com/office/officeart/2005/8/layout/chevron1"/>
    <dgm:cxn modelId="{0BB26220-2EDD-4FA8-85A5-0F1FBCD55C26}" srcId="{E17FEC1D-410A-4988-A112-4D6467A55EEC}" destId="{73392850-4387-44F3-9F0D-7EC923FBCDE0}" srcOrd="2" destOrd="0" parTransId="{3A391BA0-E0E5-4E27-B7DA-B7EF1073BEE1}" sibTransId="{C98EA625-287D-4334-ACFC-FB2E54B4BA91}"/>
    <dgm:cxn modelId="{5C80253C-74D8-4D8B-B593-52E7F6E4FC96}" type="presOf" srcId="{E17FEC1D-410A-4988-A112-4D6467A55EEC}" destId="{80AC0EC7-5320-470E-8A84-7B101491AADF}" srcOrd="0" destOrd="0" presId="urn:microsoft.com/office/officeart/2005/8/layout/chevron1"/>
    <dgm:cxn modelId="{1078144A-4DDA-44C5-A0CE-BCDB1BE97D65}" srcId="{E17FEC1D-410A-4988-A112-4D6467A55EEC}" destId="{AFAC1A2A-7B13-48AE-8333-4929D7FCF8B2}" srcOrd="0" destOrd="0" parTransId="{0DFCB9CA-A0A7-4661-846F-27C82B8842EE}" sibTransId="{345487EC-2075-48C2-A9F3-266B65C9BF9E}"/>
    <dgm:cxn modelId="{ED72766F-DD99-4D63-8B94-E3829484069A}" type="presOf" srcId="{2A832C50-1CFD-484A-929D-0C97F68E98E7}" destId="{F2BB4193-744A-4E4B-B5CD-49126B838037}" srcOrd="0" destOrd="0" presId="urn:microsoft.com/office/officeart/2005/8/layout/chevron1"/>
    <dgm:cxn modelId="{B9515ED2-A7D5-456B-931E-A533ED6FE402}" srcId="{E17FEC1D-410A-4988-A112-4D6467A55EEC}" destId="{2A832C50-1CFD-484A-929D-0C97F68E98E7}" srcOrd="1" destOrd="0" parTransId="{5706FB62-9660-4B89-93AE-9D336AEED743}" sibTransId="{F18720B5-21C5-4F43-B26F-4E4D70C7A397}"/>
    <dgm:cxn modelId="{C78C87E5-5D37-47A5-8C1B-778864CD600E}" type="presOf" srcId="{73392850-4387-44F3-9F0D-7EC923FBCDE0}" destId="{78AF93B7-88AF-45C6-91A7-7A049A848238}" srcOrd="0" destOrd="0" presId="urn:microsoft.com/office/officeart/2005/8/layout/chevron1"/>
    <dgm:cxn modelId="{E48F275B-2F72-4D56-9159-24C7E5527B3D}" type="presParOf" srcId="{80AC0EC7-5320-470E-8A84-7B101491AADF}" destId="{61412D2E-88AD-4DED-8ADA-80DF98865050}" srcOrd="0" destOrd="0" presId="urn:microsoft.com/office/officeart/2005/8/layout/chevron1"/>
    <dgm:cxn modelId="{9E721301-9AC5-408E-A370-92AE94B7C7AD}" type="presParOf" srcId="{80AC0EC7-5320-470E-8A84-7B101491AADF}" destId="{7208E23E-0588-4AB8-8F17-502F4C685913}" srcOrd="1" destOrd="0" presId="urn:microsoft.com/office/officeart/2005/8/layout/chevron1"/>
    <dgm:cxn modelId="{34642E64-3385-44D7-8FD3-D626341CF81D}" type="presParOf" srcId="{80AC0EC7-5320-470E-8A84-7B101491AADF}" destId="{F2BB4193-744A-4E4B-B5CD-49126B838037}" srcOrd="2" destOrd="0" presId="urn:microsoft.com/office/officeart/2005/8/layout/chevron1"/>
    <dgm:cxn modelId="{B86AC0EB-2328-457C-8BDF-237BDCA708BC}" type="presParOf" srcId="{80AC0EC7-5320-470E-8A84-7B101491AADF}" destId="{C708230E-761C-412C-B598-BB8D514F41C3}" srcOrd="3" destOrd="0" presId="urn:microsoft.com/office/officeart/2005/8/layout/chevron1"/>
    <dgm:cxn modelId="{1D562CBB-9E23-47B3-867E-E42ECD54ABF6}" type="presParOf" srcId="{80AC0EC7-5320-470E-8A84-7B101491AADF}" destId="{78AF93B7-88AF-45C6-91A7-7A049A848238}"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17FEC1D-410A-4988-A112-4D6467A55EEC}" type="doc">
      <dgm:prSet loTypeId="urn:microsoft.com/office/officeart/2005/8/layout/chevron1" loCatId="process" qsTypeId="urn:microsoft.com/office/officeart/2005/8/quickstyle/simple1" qsCatId="simple" csTypeId="urn:microsoft.com/office/officeart/2005/8/colors/accent2_2" csCatId="accent2" phldr="1"/>
      <dgm:spPr/>
      <dgm:t>
        <a:bodyPr/>
        <a:lstStyle/>
        <a:p>
          <a:endParaRPr lang="en-US"/>
        </a:p>
      </dgm:t>
    </dgm:pt>
    <dgm:pt modelId="{AFAC1A2A-7B13-48AE-8333-4929D7FCF8B2}">
      <dgm:prSet/>
      <dgm:spPr/>
      <dgm:t>
        <a:bodyPr/>
        <a:lstStyle/>
        <a:p>
          <a:r>
            <a:rPr lang="en-US" dirty="0"/>
            <a:t>Transmit radio waves</a:t>
          </a:r>
          <a:endParaRPr lang="en-GB" dirty="0"/>
        </a:p>
      </dgm:t>
    </dgm:pt>
    <dgm:pt modelId="{0DFCB9CA-A0A7-4661-846F-27C82B8842EE}" type="parTrans" cxnId="{1078144A-4DDA-44C5-A0CE-BCDB1BE97D65}">
      <dgm:prSet/>
      <dgm:spPr/>
      <dgm:t>
        <a:bodyPr/>
        <a:lstStyle/>
        <a:p>
          <a:endParaRPr lang="en-US"/>
        </a:p>
      </dgm:t>
    </dgm:pt>
    <dgm:pt modelId="{345487EC-2075-48C2-A9F3-266B65C9BF9E}" type="sibTrans" cxnId="{1078144A-4DDA-44C5-A0CE-BCDB1BE97D65}">
      <dgm:prSet/>
      <dgm:spPr/>
      <dgm:t>
        <a:bodyPr/>
        <a:lstStyle/>
        <a:p>
          <a:endParaRPr lang="en-US"/>
        </a:p>
      </dgm:t>
    </dgm:pt>
    <dgm:pt modelId="{2A832C50-1CFD-484A-929D-0C97F68E98E7}">
      <dgm:prSet/>
      <dgm:spPr/>
      <dgm:t>
        <a:bodyPr/>
        <a:lstStyle/>
        <a:p>
          <a:r>
            <a:rPr lang="en-GB" dirty="0"/>
            <a:t>Receiving antenna</a:t>
          </a:r>
        </a:p>
      </dgm:t>
    </dgm:pt>
    <dgm:pt modelId="{5706FB62-9660-4B89-93AE-9D336AEED743}" type="parTrans" cxnId="{B9515ED2-A7D5-456B-931E-A533ED6FE402}">
      <dgm:prSet/>
      <dgm:spPr/>
      <dgm:t>
        <a:bodyPr/>
        <a:lstStyle/>
        <a:p>
          <a:endParaRPr lang="en-US"/>
        </a:p>
      </dgm:t>
    </dgm:pt>
    <dgm:pt modelId="{F18720B5-21C5-4F43-B26F-4E4D70C7A397}" type="sibTrans" cxnId="{B9515ED2-A7D5-456B-931E-A533ED6FE402}">
      <dgm:prSet/>
      <dgm:spPr/>
      <dgm:t>
        <a:bodyPr/>
        <a:lstStyle/>
        <a:p>
          <a:endParaRPr lang="en-US"/>
        </a:p>
      </dgm:t>
    </dgm:pt>
    <dgm:pt modelId="{73392850-4387-44F3-9F0D-7EC923FBCDE0}">
      <dgm:prSet/>
      <dgm:spPr/>
      <dgm:t>
        <a:bodyPr/>
        <a:lstStyle/>
        <a:p>
          <a:r>
            <a:rPr lang="en-GB" dirty="0"/>
            <a:t>Decode the message (protocol)</a:t>
          </a:r>
        </a:p>
      </dgm:t>
    </dgm:pt>
    <dgm:pt modelId="{3A391BA0-E0E5-4E27-B7DA-B7EF1073BEE1}" type="parTrans" cxnId="{0BB26220-2EDD-4FA8-85A5-0F1FBCD55C26}">
      <dgm:prSet/>
      <dgm:spPr/>
      <dgm:t>
        <a:bodyPr/>
        <a:lstStyle/>
        <a:p>
          <a:endParaRPr lang="en-US"/>
        </a:p>
      </dgm:t>
    </dgm:pt>
    <dgm:pt modelId="{C98EA625-287D-4334-ACFC-FB2E54B4BA91}" type="sibTrans" cxnId="{0BB26220-2EDD-4FA8-85A5-0F1FBCD55C26}">
      <dgm:prSet/>
      <dgm:spPr/>
      <dgm:t>
        <a:bodyPr/>
        <a:lstStyle/>
        <a:p>
          <a:endParaRPr lang="en-US"/>
        </a:p>
      </dgm:t>
    </dgm:pt>
    <dgm:pt modelId="{80AC0EC7-5320-470E-8A84-7B101491AADF}" type="pres">
      <dgm:prSet presAssocID="{E17FEC1D-410A-4988-A112-4D6467A55EEC}" presName="Name0" presStyleCnt="0">
        <dgm:presLayoutVars>
          <dgm:dir/>
          <dgm:animLvl val="lvl"/>
          <dgm:resizeHandles val="exact"/>
        </dgm:presLayoutVars>
      </dgm:prSet>
      <dgm:spPr/>
    </dgm:pt>
    <dgm:pt modelId="{61412D2E-88AD-4DED-8ADA-80DF98865050}" type="pres">
      <dgm:prSet presAssocID="{AFAC1A2A-7B13-48AE-8333-4929D7FCF8B2}" presName="parTxOnly" presStyleLbl="node1" presStyleIdx="0" presStyleCnt="3">
        <dgm:presLayoutVars>
          <dgm:chMax val="0"/>
          <dgm:chPref val="0"/>
          <dgm:bulletEnabled val="1"/>
        </dgm:presLayoutVars>
      </dgm:prSet>
      <dgm:spPr/>
    </dgm:pt>
    <dgm:pt modelId="{7208E23E-0588-4AB8-8F17-502F4C685913}" type="pres">
      <dgm:prSet presAssocID="{345487EC-2075-48C2-A9F3-266B65C9BF9E}" presName="parTxOnlySpace" presStyleCnt="0"/>
      <dgm:spPr/>
    </dgm:pt>
    <dgm:pt modelId="{F2BB4193-744A-4E4B-B5CD-49126B838037}" type="pres">
      <dgm:prSet presAssocID="{2A832C50-1CFD-484A-929D-0C97F68E98E7}" presName="parTxOnly" presStyleLbl="node1" presStyleIdx="1" presStyleCnt="3">
        <dgm:presLayoutVars>
          <dgm:chMax val="0"/>
          <dgm:chPref val="0"/>
          <dgm:bulletEnabled val="1"/>
        </dgm:presLayoutVars>
      </dgm:prSet>
      <dgm:spPr/>
    </dgm:pt>
    <dgm:pt modelId="{C708230E-761C-412C-B598-BB8D514F41C3}" type="pres">
      <dgm:prSet presAssocID="{F18720B5-21C5-4F43-B26F-4E4D70C7A397}" presName="parTxOnlySpace" presStyleCnt="0"/>
      <dgm:spPr/>
    </dgm:pt>
    <dgm:pt modelId="{78AF93B7-88AF-45C6-91A7-7A049A848238}" type="pres">
      <dgm:prSet presAssocID="{73392850-4387-44F3-9F0D-7EC923FBCDE0}" presName="parTxOnly" presStyleLbl="node1" presStyleIdx="2" presStyleCnt="3">
        <dgm:presLayoutVars>
          <dgm:chMax val="0"/>
          <dgm:chPref val="0"/>
          <dgm:bulletEnabled val="1"/>
        </dgm:presLayoutVars>
      </dgm:prSet>
      <dgm:spPr/>
    </dgm:pt>
  </dgm:ptLst>
  <dgm:cxnLst>
    <dgm:cxn modelId="{6FB0DA16-4D34-48D1-8FAA-0FB6F0C18943}" type="presOf" srcId="{AFAC1A2A-7B13-48AE-8333-4929D7FCF8B2}" destId="{61412D2E-88AD-4DED-8ADA-80DF98865050}" srcOrd="0" destOrd="0" presId="urn:microsoft.com/office/officeart/2005/8/layout/chevron1"/>
    <dgm:cxn modelId="{0BB26220-2EDD-4FA8-85A5-0F1FBCD55C26}" srcId="{E17FEC1D-410A-4988-A112-4D6467A55EEC}" destId="{73392850-4387-44F3-9F0D-7EC923FBCDE0}" srcOrd="2" destOrd="0" parTransId="{3A391BA0-E0E5-4E27-B7DA-B7EF1073BEE1}" sibTransId="{C98EA625-287D-4334-ACFC-FB2E54B4BA91}"/>
    <dgm:cxn modelId="{5C80253C-74D8-4D8B-B593-52E7F6E4FC96}" type="presOf" srcId="{E17FEC1D-410A-4988-A112-4D6467A55EEC}" destId="{80AC0EC7-5320-470E-8A84-7B101491AADF}" srcOrd="0" destOrd="0" presId="urn:microsoft.com/office/officeart/2005/8/layout/chevron1"/>
    <dgm:cxn modelId="{1078144A-4DDA-44C5-A0CE-BCDB1BE97D65}" srcId="{E17FEC1D-410A-4988-A112-4D6467A55EEC}" destId="{AFAC1A2A-7B13-48AE-8333-4929D7FCF8B2}" srcOrd="0" destOrd="0" parTransId="{0DFCB9CA-A0A7-4661-846F-27C82B8842EE}" sibTransId="{345487EC-2075-48C2-A9F3-266B65C9BF9E}"/>
    <dgm:cxn modelId="{ED72766F-DD99-4D63-8B94-E3829484069A}" type="presOf" srcId="{2A832C50-1CFD-484A-929D-0C97F68E98E7}" destId="{F2BB4193-744A-4E4B-B5CD-49126B838037}" srcOrd="0" destOrd="0" presId="urn:microsoft.com/office/officeart/2005/8/layout/chevron1"/>
    <dgm:cxn modelId="{B9515ED2-A7D5-456B-931E-A533ED6FE402}" srcId="{E17FEC1D-410A-4988-A112-4D6467A55EEC}" destId="{2A832C50-1CFD-484A-929D-0C97F68E98E7}" srcOrd="1" destOrd="0" parTransId="{5706FB62-9660-4B89-93AE-9D336AEED743}" sibTransId="{F18720B5-21C5-4F43-B26F-4E4D70C7A397}"/>
    <dgm:cxn modelId="{C78C87E5-5D37-47A5-8C1B-778864CD600E}" type="presOf" srcId="{73392850-4387-44F3-9F0D-7EC923FBCDE0}" destId="{78AF93B7-88AF-45C6-91A7-7A049A848238}" srcOrd="0" destOrd="0" presId="urn:microsoft.com/office/officeart/2005/8/layout/chevron1"/>
    <dgm:cxn modelId="{E48F275B-2F72-4D56-9159-24C7E5527B3D}" type="presParOf" srcId="{80AC0EC7-5320-470E-8A84-7B101491AADF}" destId="{61412D2E-88AD-4DED-8ADA-80DF98865050}" srcOrd="0" destOrd="0" presId="urn:microsoft.com/office/officeart/2005/8/layout/chevron1"/>
    <dgm:cxn modelId="{9E721301-9AC5-408E-A370-92AE94B7C7AD}" type="presParOf" srcId="{80AC0EC7-5320-470E-8A84-7B101491AADF}" destId="{7208E23E-0588-4AB8-8F17-502F4C685913}" srcOrd="1" destOrd="0" presId="urn:microsoft.com/office/officeart/2005/8/layout/chevron1"/>
    <dgm:cxn modelId="{34642E64-3385-44D7-8FD3-D626341CF81D}" type="presParOf" srcId="{80AC0EC7-5320-470E-8A84-7B101491AADF}" destId="{F2BB4193-744A-4E4B-B5CD-49126B838037}" srcOrd="2" destOrd="0" presId="urn:microsoft.com/office/officeart/2005/8/layout/chevron1"/>
    <dgm:cxn modelId="{B86AC0EB-2328-457C-8BDF-237BDCA708BC}" type="presParOf" srcId="{80AC0EC7-5320-470E-8A84-7B101491AADF}" destId="{C708230E-761C-412C-B598-BB8D514F41C3}" srcOrd="3" destOrd="0" presId="urn:microsoft.com/office/officeart/2005/8/layout/chevron1"/>
    <dgm:cxn modelId="{1D562CBB-9E23-47B3-867E-E42ECD54ABF6}" type="presParOf" srcId="{80AC0EC7-5320-470E-8A84-7B101491AADF}" destId="{78AF93B7-88AF-45C6-91A7-7A049A848238}"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17FEC1D-410A-4988-A112-4D6467A55EEC}" type="doc">
      <dgm:prSet loTypeId="urn:microsoft.com/office/officeart/2005/8/layout/chevron1" loCatId="process" qsTypeId="urn:microsoft.com/office/officeart/2005/8/quickstyle/simple1" qsCatId="simple" csTypeId="urn:microsoft.com/office/officeart/2005/8/colors/accent2_2" csCatId="accent2" phldr="1"/>
      <dgm:spPr/>
      <dgm:t>
        <a:bodyPr/>
        <a:lstStyle/>
        <a:p>
          <a:endParaRPr lang="en-US"/>
        </a:p>
      </dgm:t>
    </dgm:pt>
    <dgm:pt modelId="{AFAC1A2A-7B13-48AE-8333-4929D7FCF8B2}">
      <dgm:prSet/>
      <dgm:spPr/>
      <dgm:t>
        <a:bodyPr/>
        <a:lstStyle/>
        <a:p>
          <a:r>
            <a:rPr lang="en-US" dirty="0"/>
            <a:t>Transmit radio waves</a:t>
          </a:r>
          <a:endParaRPr lang="en-GB" dirty="0"/>
        </a:p>
      </dgm:t>
    </dgm:pt>
    <dgm:pt modelId="{0DFCB9CA-A0A7-4661-846F-27C82B8842EE}" type="parTrans" cxnId="{1078144A-4DDA-44C5-A0CE-BCDB1BE97D65}">
      <dgm:prSet/>
      <dgm:spPr/>
      <dgm:t>
        <a:bodyPr/>
        <a:lstStyle/>
        <a:p>
          <a:endParaRPr lang="en-US"/>
        </a:p>
      </dgm:t>
    </dgm:pt>
    <dgm:pt modelId="{345487EC-2075-48C2-A9F3-266B65C9BF9E}" type="sibTrans" cxnId="{1078144A-4DDA-44C5-A0CE-BCDB1BE97D65}">
      <dgm:prSet/>
      <dgm:spPr/>
      <dgm:t>
        <a:bodyPr/>
        <a:lstStyle/>
        <a:p>
          <a:endParaRPr lang="en-US"/>
        </a:p>
      </dgm:t>
    </dgm:pt>
    <dgm:pt modelId="{2A832C50-1CFD-484A-929D-0C97F68E98E7}">
      <dgm:prSet/>
      <dgm:spPr/>
      <dgm:t>
        <a:bodyPr/>
        <a:lstStyle/>
        <a:p>
          <a:r>
            <a:rPr lang="en-GB" dirty="0"/>
            <a:t>Receiving antenna</a:t>
          </a:r>
        </a:p>
      </dgm:t>
    </dgm:pt>
    <dgm:pt modelId="{5706FB62-9660-4B89-93AE-9D336AEED743}" type="parTrans" cxnId="{B9515ED2-A7D5-456B-931E-A533ED6FE402}">
      <dgm:prSet/>
      <dgm:spPr/>
      <dgm:t>
        <a:bodyPr/>
        <a:lstStyle/>
        <a:p>
          <a:endParaRPr lang="en-US"/>
        </a:p>
      </dgm:t>
    </dgm:pt>
    <dgm:pt modelId="{F18720B5-21C5-4F43-B26F-4E4D70C7A397}" type="sibTrans" cxnId="{B9515ED2-A7D5-456B-931E-A533ED6FE402}">
      <dgm:prSet/>
      <dgm:spPr/>
      <dgm:t>
        <a:bodyPr/>
        <a:lstStyle/>
        <a:p>
          <a:endParaRPr lang="en-US"/>
        </a:p>
      </dgm:t>
    </dgm:pt>
    <dgm:pt modelId="{73392850-4387-44F3-9F0D-7EC923FBCDE0}">
      <dgm:prSet/>
      <dgm:spPr/>
      <dgm:t>
        <a:bodyPr/>
        <a:lstStyle/>
        <a:p>
          <a:r>
            <a:rPr lang="en-GB" dirty="0"/>
            <a:t>Decode the message (protocol)</a:t>
          </a:r>
        </a:p>
      </dgm:t>
    </dgm:pt>
    <dgm:pt modelId="{3A391BA0-E0E5-4E27-B7DA-B7EF1073BEE1}" type="parTrans" cxnId="{0BB26220-2EDD-4FA8-85A5-0F1FBCD55C26}">
      <dgm:prSet/>
      <dgm:spPr/>
      <dgm:t>
        <a:bodyPr/>
        <a:lstStyle/>
        <a:p>
          <a:endParaRPr lang="en-US"/>
        </a:p>
      </dgm:t>
    </dgm:pt>
    <dgm:pt modelId="{C98EA625-287D-4334-ACFC-FB2E54B4BA91}" type="sibTrans" cxnId="{0BB26220-2EDD-4FA8-85A5-0F1FBCD55C26}">
      <dgm:prSet/>
      <dgm:spPr/>
      <dgm:t>
        <a:bodyPr/>
        <a:lstStyle/>
        <a:p>
          <a:endParaRPr lang="en-US"/>
        </a:p>
      </dgm:t>
    </dgm:pt>
    <dgm:pt modelId="{80AC0EC7-5320-470E-8A84-7B101491AADF}" type="pres">
      <dgm:prSet presAssocID="{E17FEC1D-410A-4988-A112-4D6467A55EEC}" presName="Name0" presStyleCnt="0">
        <dgm:presLayoutVars>
          <dgm:dir/>
          <dgm:animLvl val="lvl"/>
          <dgm:resizeHandles val="exact"/>
        </dgm:presLayoutVars>
      </dgm:prSet>
      <dgm:spPr/>
    </dgm:pt>
    <dgm:pt modelId="{61412D2E-88AD-4DED-8ADA-80DF98865050}" type="pres">
      <dgm:prSet presAssocID="{AFAC1A2A-7B13-48AE-8333-4929D7FCF8B2}" presName="parTxOnly" presStyleLbl="node1" presStyleIdx="0" presStyleCnt="3">
        <dgm:presLayoutVars>
          <dgm:chMax val="0"/>
          <dgm:chPref val="0"/>
          <dgm:bulletEnabled val="1"/>
        </dgm:presLayoutVars>
      </dgm:prSet>
      <dgm:spPr/>
    </dgm:pt>
    <dgm:pt modelId="{7208E23E-0588-4AB8-8F17-502F4C685913}" type="pres">
      <dgm:prSet presAssocID="{345487EC-2075-48C2-A9F3-266B65C9BF9E}" presName="parTxOnlySpace" presStyleCnt="0"/>
      <dgm:spPr/>
    </dgm:pt>
    <dgm:pt modelId="{F2BB4193-744A-4E4B-B5CD-49126B838037}" type="pres">
      <dgm:prSet presAssocID="{2A832C50-1CFD-484A-929D-0C97F68E98E7}" presName="parTxOnly" presStyleLbl="node1" presStyleIdx="1" presStyleCnt="3">
        <dgm:presLayoutVars>
          <dgm:chMax val="0"/>
          <dgm:chPref val="0"/>
          <dgm:bulletEnabled val="1"/>
        </dgm:presLayoutVars>
      </dgm:prSet>
      <dgm:spPr/>
    </dgm:pt>
    <dgm:pt modelId="{C708230E-761C-412C-B598-BB8D514F41C3}" type="pres">
      <dgm:prSet presAssocID="{F18720B5-21C5-4F43-B26F-4E4D70C7A397}" presName="parTxOnlySpace" presStyleCnt="0"/>
      <dgm:spPr/>
    </dgm:pt>
    <dgm:pt modelId="{78AF93B7-88AF-45C6-91A7-7A049A848238}" type="pres">
      <dgm:prSet presAssocID="{73392850-4387-44F3-9F0D-7EC923FBCDE0}" presName="parTxOnly" presStyleLbl="node1" presStyleIdx="2" presStyleCnt="3">
        <dgm:presLayoutVars>
          <dgm:chMax val="0"/>
          <dgm:chPref val="0"/>
          <dgm:bulletEnabled val="1"/>
        </dgm:presLayoutVars>
      </dgm:prSet>
      <dgm:spPr/>
    </dgm:pt>
  </dgm:ptLst>
  <dgm:cxnLst>
    <dgm:cxn modelId="{6FB0DA16-4D34-48D1-8FAA-0FB6F0C18943}" type="presOf" srcId="{AFAC1A2A-7B13-48AE-8333-4929D7FCF8B2}" destId="{61412D2E-88AD-4DED-8ADA-80DF98865050}" srcOrd="0" destOrd="0" presId="urn:microsoft.com/office/officeart/2005/8/layout/chevron1"/>
    <dgm:cxn modelId="{0BB26220-2EDD-4FA8-85A5-0F1FBCD55C26}" srcId="{E17FEC1D-410A-4988-A112-4D6467A55EEC}" destId="{73392850-4387-44F3-9F0D-7EC923FBCDE0}" srcOrd="2" destOrd="0" parTransId="{3A391BA0-E0E5-4E27-B7DA-B7EF1073BEE1}" sibTransId="{C98EA625-287D-4334-ACFC-FB2E54B4BA91}"/>
    <dgm:cxn modelId="{5C80253C-74D8-4D8B-B593-52E7F6E4FC96}" type="presOf" srcId="{E17FEC1D-410A-4988-A112-4D6467A55EEC}" destId="{80AC0EC7-5320-470E-8A84-7B101491AADF}" srcOrd="0" destOrd="0" presId="urn:microsoft.com/office/officeart/2005/8/layout/chevron1"/>
    <dgm:cxn modelId="{1078144A-4DDA-44C5-A0CE-BCDB1BE97D65}" srcId="{E17FEC1D-410A-4988-A112-4D6467A55EEC}" destId="{AFAC1A2A-7B13-48AE-8333-4929D7FCF8B2}" srcOrd="0" destOrd="0" parTransId="{0DFCB9CA-A0A7-4661-846F-27C82B8842EE}" sibTransId="{345487EC-2075-48C2-A9F3-266B65C9BF9E}"/>
    <dgm:cxn modelId="{ED72766F-DD99-4D63-8B94-E3829484069A}" type="presOf" srcId="{2A832C50-1CFD-484A-929D-0C97F68E98E7}" destId="{F2BB4193-744A-4E4B-B5CD-49126B838037}" srcOrd="0" destOrd="0" presId="urn:microsoft.com/office/officeart/2005/8/layout/chevron1"/>
    <dgm:cxn modelId="{B9515ED2-A7D5-456B-931E-A533ED6FE402}" srcId="{E17FEC1D-410A-4988-A112-4D6467A55EEC}" destId="{2A832C50-1CFD-484A-929D-0C97F68E98E7}" srcOrd="1" destOrd="0" parTransId="{5706FB62-9660-4B89-93AE-9D336AEED743}" sibTransId="{F18720B5-21C5-4F43-B26F-4E4D70C7A397}"/>
    <dgm:cxn modelId="{C78C87E5-5D37-47A5-8C1B-778864CD600E}" type="presOf" srcId="{73392850-4387-44F3-9F0D-7EC923FBCDE0}" destId="{78AF93B7-88AF-45C6-91A7-7A049A848238}" srcOrd="0" destOrd="0" presId="urn:microsoft.com/office/officeart/2005/8/layout/chevron1"/>
    <dgm:cxn modelId="{E48F275B-2F72-4D56-9159-24C7E5527B3D}" type="presParOf" srcId="{80AC0EC7-5320-470E-8A84-7B101491AADF}" destId="{61412D2E-88AD-4DED-8ADA-80DF98865050}" srcOrd="0" destOrd="0" presId="urn:microsoft.com/office/officeart/2005/8/layout/chevron1"/>
    <dgm:cxn modelId="{9E721301-9AC5-408E-A370-92AE94B7C7AD}" type="presParOf" srcId="{80AC0EC7-5320-470E-8A84-7B101491AADF}" destId="{7208E23E-0588-4AB8-8F17-502F4C685913}" srcOrd="1" destOrd="0" presId="urn:microsoft.com/office/officeart/2005/8/layout/chevron1"/>
    <dgm:cxn modelId="{34642E64-3385-44D7-8FD3-D626341CF81D}" type="presParOf" srcId="{80AC0EC7-5320-470E-8A84-7B101491AADF}" destId="{F2BB4193-744A-4E4B-B5CD-49126B838037}" srcOrd="2" destOrd="0" presId="urn:microsoft.com/office/officeart/2005/8/layout/chevron1"/>
    <dgm:cxn modelId="{B86AC0EB-2328-457C-8BDF-237BDCA708BC}" type="presParOf" srcId="{80AC0EC7-5320-470E-8A84-7B101491AADF}" destId="{C708230E-761C-412C-B598-BB8D514F41C3}" srcOrd="3" destOrd="0" presId="urn:microsoft.com/office/officeart/2005/8/layout/chevron1"/>
    <dgm:cxn modelId="{1D562CBB-9E23-47B3-867E-E42ECD54ABF6}" type="presParOf" srcId="{80AC0EC7-5320-470E-8A84-7B101491AADF}" destId="{78AF93B7-88AF-45C6-91A7-7A049A848238}" srcOrd="4"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17FEC1D-410A-4988-A112-4D6467A55EEC}" type="doc">
      <dgm:prSet loTypeId="urn:microsoft.com/office/officeart/2005/8/layout/chevron1" loCatId="process" qsTypeId="urn:microsoft.com/office/officeart/2005/8/quickstyle/simple1" qsCatId="simple" csTypeId="urn:microsoft.com/office/officeart/2005/8/colors/accent2_2" csCatId="accent2" phldr="1"/>
      <dgm:spPr/>
      <dgm:t>
        <a:bodyPr/>
        <a:lstStyle/>
        <a:p>
          <a:endParaRPr lang="en-US"/>
        </a:p>
      </dgm:t>
    </dgm:pt>
    <dgm:pt modelId="{AFAC1A2A-7B13-48AE-8333-4929D7FCF8B2}">
      <dgm:prSet/>
      <dgm:spPr/>
      <dgm:t>
        <a:bodyPr/>
        <a:lstStyle/>
        <a:p>
          <a:r>
            <a:rPr lang="en-US" dirty="0"/>
            <a:t>Data by reflection</a:t>
          </a:r>
          <a:endParaRPr lang="en-GB" dirty="0"/>
        </a:p>
      </dgm:t>
    </dgm:pt>
    <dgm:pt modelId="{0DFCB9CA-A0A7-4661-846F-27C82B8842EE}" type="parTrans" cxnId="{1078144A-4DDA-44C5-A0CE-BCDB1BE97D65}">
      <dgm:prSet/>
      <dgm:spPr/>
      <dgm:t>
        <a:bodyPr/>
        <a:lstStyle/>
        <a:p>
          <a:endParaRPr lang="en-US"/>
        </a:p>
      </dgm:t>
    </dgm:pt>
    <dgm:pt modelId="{345487EC-2075-48C2-A9F3-266B65C9BF9E}" type="sibTrans" cxnId="{1078144A-4DDA-44C5-A0CE-BCDB1BE97D65}">
      <dgm:prSet/>
      <dgm:spPr/>
      <dgm:t>
        <a:bodyPr/>
        <a:lstStyle/>
        <a:p>
          <a:endParaRPr lang="en-US"/>
        </a:p>
      </dgm:t>
    </dgm:pt>
    <dgm:pt modelId="{2A832C50-1CFD-484A-929D-0C97F68E98E7}">
      <dgm:prSet/>
      <dgm:spPr/>
      <dgm:t>
        <a:bodyPr/>
        <a:lstStyle/>
        <a:p>
          <a:r>
            <a:rPr lang="en-GB" dirty="0"/>
            <a:t>Receiver</a:t>
          </a:r>
        </a:p>
      </dgm:t>
    </dgm:pt>
    <dgm:pt modelId="{5706FB62-9660-4B89-93AE-9D336AEED743}" type="parTrans" cxnId="{B9515ED2-A7D5-456B-931E-A533ED6FE402}">
      <dgm:prSet/>
      <dgm:spPr/>
      <dgm:t>
        <a:bodyPr/>
        <a:lstStyle/>
        <a:p>
          <a:endParaRPr lang="en-US"/>
        </a:p>
      </dgm:t>
    </dgm:pt>
    <dgm:pt modelId="{F18720B5-21C5-4F43-B26F-4E4D70C7A397}" type="sibTrans" cxnId="{B9515ED2-A7D5-456B-931E-A533ED6FE402}">
      <dgm:prSet/>
      <dgm:spPr/>
      <dgm:t>
        <a:bodyPr/>
        <a:lstStyle/>
        <a:p>
          <a:endParaRPr lang="en-US"/>
        </a:p>
      </dgm:t>
    </dgm:pt>
    <dgm:pt modelId="{73392850-4387-44F3-9F0D-7EC923FBCDE0}">
      <dgm:prSet/>
      <dgm:spPr/>
      <dgm:t>
        <a:bodyPr/>
        <a:lstStyle/>
        <a:p>
          <a:r>
            <a:rPr lang="en-GB" dirty="0"/>
            <a:t>Decode the message (protocol)</a:t>
          </a:r>
        </a:p>
      </dgm:t>
    </dgm:pt>
    <dgm:pt modelId="{3A391BA0-E0E5-4E27-B7DA-B7EF1073BEE1}" type="parTrans" cxnId="{0BB26220-2EDD-4FA8-85A5-0F1FBCD55C26}">
      <dgm:prSet/>
      <dgm:spPr/>
      <dgm:t>
        <a:bodyPr/>
        <a:lstStyle/>
        <a:p>
          <a:endParaRPr lang="en-US"/>
        </a:p>
      </dgm:t>
    </dgm:pt>
    <dgm:pt modelId="{C98EA625-287D-4334-ACFC-FB2E54B4BA91}" type="sibTrans" cxnId="{0BB26220-2EDD-4FA8-85A5-0F1FBCD55C26}">
      <dgm:prSet/>
      <dgm:spPr/>
      <dgm:t>
        <a:bodyPr/>
        <a:lstStyle/>
        <a:p>
          <a:endParaRPr lang="en-US"/>
        </a:p>
      </dgm:t>
    </dgm:pt>
    <dgm:pt modelId="{80AC0EC7-5320-470E-8A84-7B101491AADF}" type="pres">
      <dgm:prSet presAssocID="{E17FEC1D-410A-4988-A112-4D6467A55EEC}" presName="Name0" presStyleCnt="0">
        <dgm:presLayoutVars>
          <dgm:dir/>
          <dgm:animLvl val="lvl"/>
          <dgm:resizeHandles val="exact"/>
        </dgm:presLayoutVars>
      </dgm:prSet>
      <dgm:spPr/>
    </dgm:pt>
    <dgm:pt modelId="{61412D2E-88AD-4DED-8ADA-80DF98865050}" type="pres">
      <dgm:prSet presAssocID="{AFAC1A2A-7B13-48AE-8333-4929D7FCF8B2}" presName="parTxOnly" presStyleLbl="node1" presStyleIdx="0" presStyleCnt="3">
        <dgm:presLayoutVars>
          <dgm:chMax val="0"/>
          <dgm:chPref val="0"/>
          <dgm:bulletEnabled val="1"/>
        </dgm:presLayoutVars>
      </dgm:prSet>
      <dgm:spPr/>
    </dgm:pt>
    <dgm:pt modelId="{7208E23E-0588-4AB8-8F17-502F4C685913}" type="pres">
      <dgm:prSet presAssocID="{345487EC-2075-48C2-A9F3-266B65C9BF9E}" presName="parTxOnlySpace" presStyleCnt="0"/>
      <dgm:spPr/>
    </dgm:pt>
    <dgm:pt modelId="{F2BB4193-744A-4E4B-B5CD-49126B838037}" type="pres">
      <dgm:prSet presAssocID="{2A832C50-1CFD-484A-929D-0C97F68E98E7}" presName="parTxOnly" presStyleLbl="node1" presStyleIdx="1" presStyleCnt="3">
        <dgm:presLayoutVars>
          <dgm:chMax val="0"/>
          <dgm:chPref val="0"/>
          <dgm:bulletEnabled val="1"/>
        </dgm:presLayoutVars>
      </dgm:prSet>
      <dgm:spPr/>
    </dgm:pt>
    <dgm:pt modelId="{C708230E-761C-412C-B598-BB8D514F41C3}" type="pres">
      <dgm:prSet presAssocID="{F18720B5-21C5-4F43-B26F-4E4D70C7A397}" presName="parTxOnlySpace" presStyleCnt="0"/>
      <dgm:spPr/>
    </dgm:pt>
    <dgm:pt modelId="{78AF93B7-88AF-45C6-91A7-7A049A848238}" type="pres">
      <dgm:prSet presAssocID="{73392850-4387-44F3-9F0D-7EC923FBCDE0}" presName="parTxOnly" presStyleLbl="node1" presStyleIdx="2" presStyleCnt="3">
        <dgm:presLayoutVars>
          <dgm:chMax val="0"/>
          <dgm:chPref val="0"/>
          <dgm:bulletEnabled val="1"/>
        </dgm:presLayoutVars>
      </dgm:prSet>
      <dgm:spPr/>
    </dgm:pt>
  </dgm:ptLst>
  <dgm:cxnLst>
    <dgm:cxn modelId="{6FB0DA16-4D34-48D1-8FAA-0FB6F0C18943}" type="presOf" srcId="{AFAC1A2A-7B13-48AE-8333-4929D7FCF8B2}" destId="{61412D2E-88AD-4DED-8ADA-80DF98865050}" srcOrd="0" destOrd="0" presId="urn:microsoft.com/office/officeart/2005/8/layout/chevron1"/>
    <dgm:cxn modelId="{0BB26220-2EDD-4FA8-85A5-0F1FBCD55C26}" srcId="{E17FEC1D-410A-4988-A112-4D6467A55EEC}" destId="{73392850-4387-44F3-9F0D-7EC923FBCDE0}" srcOrd="2" destOrd="0" parTransId="{3A391BA0-E0E5-4E27-B7DA-B7EF1073BEE1}" sibTransId="{C98EA625-287D-4334-ACFC-FB2E54B4BA91}"/>
    <dgm:cxn modelId="{5C80253C-74D8-4D8B-B593-52E7F6E4FC96}" type="presOf" srcId="{E17FEC1D-410A-4988-A112-4D6467A55EEC}" destId="{80AC0EC7-5320-470E-8A84-7B101491AADF}" srcOrd="0" destOrd="0" presId="urn:microsoft.com/office/officeart/2005/8/layout/chevron1"/>
    <dgm:cxn modelId="{1078144A-4DDA-44C5-A0CE-BCDB1BE97D65}" srcId="{E17FEC1D-410A-4988-A112-4D6467A55EEC}" destId="{AFAC1A2A-7B13-48AE-8333-4929D7FCF8B2}" srcOrd="0" destOrd="0" parTransId="{0DFCB9CA-A0A7-4661-846F-27C82B8842EE}" sibTransId="{345487EC-2075-48C2-A9F3-266B65C9BF9E}"/>
    <dgm:cxn modelId="{ED72766F-DD99-4D63-8B94-E3829484069A}" type="presOf" srcId="{2A832C50-1CFD-484A-929D-0C97F68E98E7}" destId="{F2BB4193-744A-4E4B-B5CD-49126B838037}" srcOrd="0" destOrd="0" presId="urn:microsoft.com/office/officeart/2005/8/layout/chevron1"/>
    <dgm:cxn modelId="{B9515ED2-A7D5-456B-931E-A533ED6FE402}" srcId="{E17FEC1D-410A-4988-A112-4D6467A55EEC}" destId="{2A832C50-1CFD-484A-929D-0C97F68E98E7}" srcOrd="1" destOrd="0" parTransId="{5706FB62-9660-4B89-93AE-9D336AEED743}" sibTransId="{F18720B5-21C5-4F43-B26F-4E4D70C7A397}"/>
    <dgm:cxn modelId="{C78C87E5-5D37-47A5-8C1B-778864CD600E}" type="presOf" srcId="{73392850-4387-44F3-9F0D-7EC923FBCDE0}" destId="{78AF93B7-88AF-45C6-91A7-7A049A848238}" srcOrd="0" destOrd="0" presId="urn:microsoft.com/office/officeart/2005/8/layout/chevron1"/>
    <dgm:cxn modelId="{E48F275B-2F72-4D56-9159-24C7E5527B3D}" type="presParOf" srcId="{80AC0EC7-5320-470E-8A84-7B101491AADF}" destId="{61412D2E-88AD-4DED-8ADA-80DF98865050}" srcOrd="0" destOrd="0" presId="urn:microsoft.com/office/officeart/2005/8/layout/chevron1"/>
    <dgm:cxn modelId="{9E721301-9AC5-408E-A370-92AE94B7C7AD}" type="presParOf" srcId="{80AC0EC7-5320-470E-8A84-7B101491AADF}" destId="{7208E23E-0588-4AB8-8F17-502F4C685913}" srcOrd="1" destOrd="0" presId="urn:microsoft.com/office/officeart/2005/8/layout/chevron1"/>
    <dgm:cxn modelId="{34642E64-3385-44D7-8FD3-D626341CF81D}" type="presParOf" srcId="{80AC0EC7-5320-470E-8A84-7B101491AADF}" destId="{F2BB4193-744A-4E4B-B5CD-49126B838037}" srcOrd="2" destOrd="0" presId="urn:microsoft.com/office/officeart/2005/8/layout/chevron1"/>
    <dgm:cxn modelId="{B86AC0EB-2328-457C-8BDF-237BDCA708BC}" type="presParOf" srcId="{80AC0EC7-5320-470E-8A84-7B101491AADF}" destId="{C708230E-761C-412C-B598-BB8D514F41C3}" srcOrd="3" destOrd="0" presId="urn:microsoft.com/office/officeart/2005/8/layout/chevron1"/>
    <dgm:cxn modelId="{1D562CBB-9E23-47B3-867E-E42ECD54ABF6}" type="presParOf" srcId="{80AC0EC7-5320-470E-8A84-7B101491AADF}" destId="{78AF93B7-88AF-45C6-91A7-7A049A848238}"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EBE311-422C-40BF-B7D1-2AF16BDB7307}">
      <dsp:nvSpPr>
        <dsp:cNvPr id="0" name=""/>
        <dsp:cNvSpPr/>
      </dsp:nvSpPr>
      <dsp:spPr>
        <a:xfrm>
          <a:off x="720" y="0"/>
          <a:ext cx="2192085" cy="8218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Infrared transmitter</a:t>
          </a:r>
          <a:endParaRPr lang="en-GB" sz="2100" kern="1200" dirty="0"/>
        </a:p>
      </dsp:txBody>
      <dsp:txXfrm>
        <a:off x="24790" y="24070"/>
        <a:ext cx="2143945" cy="773663"/>
      </dsp:txXfrm>
    </dsp:sp>
    <dsp:sp modelId="{5FB54314-5EBD-4D69-A269-DBB009B2BF4B}">
      <dsp:nvSpPr>
        <dsp:cNvPr id="0" name=""/>
        <dsp:cNvSpPr/>
      </dsp:nvSpPr>
      <dsp:spPr>
        <a:xfrm>
          <a:off x="2412015" y="139082"/>
          <a:ext cx="464722" cy="54363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412015" y="247809"/>
        <a:ext cx="325305" cy="326183"/>
      </dsp:txXfrm>
    </dsp:sp>
    <dsp:sp modelId="{E5D5474D-093F-4041-AC18-204D526A552D}">
      <dsp:nvSpPr>
        <dsp:cNvPr id="0" name=""/>
        <dsp:cNvSpPr/>
      </dsp:nvSpPr>
      <dsp:spPr>
        <a:xfrm>
          <a:off x="3069640" y="0"/>
          <a:ext cx="3432981" cy="8218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empty</a:t>
          </a:r>
        </a:p>
      </dsp:txBody>
      <dsp:txXfrm>
        <a:off x="3093710" y="24070"/>
        <a:ext cx="3384841" cy="773663"/>
      </dsp:txXfrm>
    </dsp:sp>
    <dsp:sp modelId="{C17CA89B-FF7C-4B71-86A9-741F6744AAD4}">
      <dsp:nvSpPr>
        <dsp:cNvPr id="0" name=""/>
        <dsp:cNvSpPr/>
      </dsp:nvSpPr>
      <dsp:spPr>
        <a:xfrm>
          <a:off x="6721830" y="139082"/>
          <a:ext cx="464722" cy="54363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6721830" y="247809"/>
        <a:ext cx="325305" cy="326183"/>
      </dsp:txXfrm>
    </dsp:sp>
    <dsp:sp modelId="{012515E9-F8AA-4C13-A9DF-D8816281B735}">
      <dsp:nvSpPr>
        <dsp:cNvPr id="0" name=""/>
        <dsp:cNvSpPr/>
      </dsp:nvSpPr>
      <dsp:spPr>
        <a:xfrm>
          <a:off x="7379456" y="0"/>
          <a:ext cx="2192085" cy="8218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Infrared receiver</a:t>
          </a:r>
        </a:p>
      </dsp:txBody>
      <dsp:txXfrm>
        <a:off x="7403526" y="24070"/>
        <a:ext cx="2143945" cy="7736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89DB3D-6FBC-4C57-8662-B57E06ED9AB7}">
      <dsp:nvSpPr>
        <dsp:cNvPr id="0" name=""/>
        <dsp:cNvSpPr/>
      </dsp:nvSpPr>
      <dsp:spPr>
        <a:xfrm>
          <a:off x="5735" y="81299"/>
          <a:ext cx="1660361" cy="1423126"/>
        </a:xfrm>
        <a:prstGeom prst="rect">
          <a:avLst/>
        </a:prstGeom>
        <a:blipFill>
          <a:blip xmlns:r="http://schemas.openxmlformats.org/officeDocument/2006/relationships" r:embed="rId1" cstate="hqprint">
            <a:extLst>
              <a:ext uri="{28A0092B-C50C-407E-A947-70E740481C1C}">
                <a14:useLocalDpi xmlns:a14="http://schemas.microsoft.com/office/drawing/2010/main"/>
              </a:ext>
              <a:ext uri="{837473B0-CC2E-450A-ABE3-18F120FF3D39}">
                <a1611:picAttrSrcUrl xmlns:a1611="http://schemas.microsoft.com/office/drawing/2016/11/main" r:id="rId2"/>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74735A01-D0DB-47EB-AC36-4FAA467D5FBB}">
      <dsp:nvSpPr>
        <dsp:cNvPr id="0" name=""/>
        <dsp:cNvSpPr/>
      </dsp:nvSpPr>
      <dsp:spPr>
        <a:xfrm>
          <a:off x="5735"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a:t>	</a:t>
          </a:r>
          <a:endParaRPr lang="en-US" sz="1700" kern="1200" dirty="0"/>
        </a:p>
      </dsp:txBody>
      <dsp:txXfrm>
        <a:off x="5735" y="1077487"/>
        <a:ext cx="1660361" cy="341550"/>
      </dsp:txXfrm>
    </dsp:sp>
    <dsp:sp modelId="{E89A6C66-D3ED-4F8A-9854-A115F01E7D44}">
      <dsp:nvSpPr>
        <dsp:cNvPr id="0" name=""/>
        <dsp:cNvSpPr/>
      </dsp:nvSpPr>
      <dsp:spPr>
        <a:xfrm>
          <a:off x="1835449" y="81299"/>
          <a:ext cx="1660361" cy="1423126"/>
        </a:xfrm>
        <a:prstGeom prst="rect">
          <a:avLst/>
        </a:prstGeom>
        <a:blipFill>
          <a:blip xmlns:r="http://schemas.openxmlformats.org/officeDocument/2006/relationships" r:embed="rId3" cstate="hqprint">
            <a:extLst>
              <a:ext uri="{28A0092B-C50C-407E-A947-70E740481C1C}">
                <a14:useLocalDpi xmlns:a14="http://schemas.microsoft.com/office/drawing/2010/main"/>
              </a:ext>
              <a:ext uri="{837473B0-CC2E-450A-ABE3-18F120FF3D39}">
                <a1611:picAttrSrcUrl xmlns:a1611="http://schemas.microsoft.com/office/drawing/2016/11/main" r:id="rId4"/>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D494A15A-1F10-4878-BF36-686CB1CEEDCB}">
      <dsp:nvSpPr>
        <dsp:cNvPr id="0" name=""/>
        <dsp:cNvSpPr/>
      </dsp:nvSpPr>
      <dsp:spPr>
        <a:xfrm>
          <a:off x="1835449"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dirty="0"/>
            <a:t> </a:t>
          </a:r>
        </a:p>
      </dsp:txBody>
      <dsp:txXfrm>
        <a:off x="1835449" y="1077487"/>
        <a:ext cx="1660361" cy="341550"/>
      </dsp:txXfrm>
    </dsp:sp>
    <dsp:sp modelId="{7C708168-4BC9-44E3-90FD-648E5ED08B29}">
      <dsp:nvSpPr>
        <dsp:cNvPr id="0" name=""/>
        <dsp:cNvSpPr/>
      </dsp:nvSpPr>
      <dsp:spPr>
        <a:xfrm>
          <a:off x="3665162" y="81299"/>
          <a:ext cx="1660361" cy="1423126"/>
        </a:xfrm>
        <a:prstGeom prst="rect">
          <a:avLst/>
        </a:prstGeom>
        <a:blipFill>
          <a:blip xmlns:r="http://schemas.openxmlformats.org/officeDocument/2006/relationships" r:embed="rId5" cstate="hqprint">
            <a:extLst>
              <a:ext uri="{28A0092B-C50C-407E-A947-70E740481C1C}">
                <a14:useLocalDpi xmlns:a14="http://schemas.microsoft.com/office/drawing/2010/main"/>
              </a:ext>
              <a:ext uri="{837473B0-CC2E-450A-ABE3-18F120FF3D39}">
                <a1611:picAttrSrcUrl xmlns:a1611="http://schemas.microsoft.com/office/drawing/2016/11/main" r:id="rId6"/>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52054B26-D37A-43DD-B608-0C1595E71758}">
      <dsp:nvSpPr>
        <dsp:cNvPr id="0" name=""/>
        <dsp:cNvSpPr/>
      </dsp:nvSpPr>
      <dsp:spPr>
        <a:xfrm>
          <a:off x="3665162"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dirty="0"/>
            <a:t> </a:t>
          </a:r>
        </a:p>
      </dsp:txBody>
      <dsp:txXfrm>
        <a:off x="3665162" y="1077487"/>
        <a:ext cx="1660361" cy="341550"/>
      </dsp:txXfrm>
    </dsp:sp>
    <dsp:sp modelId="{D0F7F167-6890-45DB-99EF-A6219CBB7CB5}">
      <dsp:nvSpPr>
        <dsp:cNvPr id="0" name=""/>
        <dsp:cNvSpPr/>
      </dsp:nvSpPr>
      <dsp:spPr>
        <a:xfrm>
          <a:off x="5494876" y="81299"/>
          <a:ext cx="1660361" cy="1423126"/>
        </a:xfrm>
        <a:prstGeom prst="rect">
          <a:avLst/>
        </a:prstGeom>
        <a:blipFill>
          <a:blip xmlns:r="http://schemas.openxmlformats.org/officeDocument/2006/relationships" r:embed="rId7" cstate="hqprint">
            <a:extLst>
              <a:ext uri="{28A0092B-C50C-407E-A947-70E740481C1C}">
                <a14:useLocalDpi xmlns:a14="http://schemas.microsoft.com/office/drawing/2010/main"/>
              </a:ext>
              <a:ext uri="{837473B0-CC2E-450A-ABE3-18F120FF3D39}">
                <a1611:picAttrSrcUrl xmlns:a1611="http://schemas.microsoft.com/office/drawing/2016/11/main" r:id="rId8"/>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ABF95DC2-3293-4DA1-8FEC-E3BEB4458EED}">
      <dsp:nvSpPr>
        <dsp:cNvPr id="0" name=""/>
        <dsp:cNvSpPr/>
      </dsp:nvSpPr>
      <dsp:spPr>
        <a:xfrm>
          <a:off x="5494876"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endParaRPr lang="en-US" sz="1700" kern="1200" dirty="0"/>
        </a:p>
      </dsp:txBody>
      <dsp:txXfrm>
        <a:off x="5494876" y="1077487"/>
        <a:ext cx="1660361" cy="341550"/>
      </dsp:txXfrm>
    </dsp:sp>
    <dsp:sp modelId="{63215007-9DA5-4787-9047-1E104BE5405E}">
      <dsp:nvSpPr>
        <dsp:cNvPr id="0" name=""/>
        <dsp:cNvSpPr/>
      </dsp:nvSpPr>
      <dsp:spPr>
        <a:xfrm>
          <a:off x="7324589" y="81299"/>
          <a:ext cx="1660361" cy="1423126"/>
        </a:xfrm>
        <a:prstGeom prst="rect">
          <a:avLst/>
        </a:prstGeom>
        <a:blipFill>
          <a:blip xmlns:r="http://schemas.openxmlformats.org/officeDocument/2006/relationships" r:embed="rId9" cstate="hqprint">
            <a:extLst>
              <a:ext uri="{28A0092B-C50C-407E-A947-70E740481C1C}">
                <a14:useLocalDpi xmlns:a14="http://schemas.microsoft.com/office/drawing/2010/main"/>
              </a:ext>
              <a:ext uri="{837473B0-CC2E-450A-ABE3-18F120FF3D39}">
                <a1611:picAttrSrcUrl xmlns:a1611="http://schemas.microsoft.com/office/drawing/2016/11/main" r:id="rId10"/>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3BBEFDB1-7A97-4744-9AB4-E96FB86C79F4}">
      <dsp:nvSpPr>
        <dsp:cNvPr id="0" name=""/>
        <dsp:cNvSpPr/>
      </dsp:nvSpPr>
      <dsp:spPr>
        <a:xfrm>
          <a:off x="7324589"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endParaRPr lang="en-US" sz="1700" kern="1200" dirty="0"/>
        </a:p>
      </dsp:txBody>
      <dsp:txXfrm>
        <a:off x="7324589" y="1077487"/>
        <a:ext cx="1660361" cy="341550"/>
      </dsp:txXfrm>
    </dsp:sp>
    <dsp:sp modelId="{A4936B80-C711-4745-8C9E-BF695B671C9F}">
      <dsp:nvSpPr>
        <dsp:cNvPr id="0" name=""/>
        <dsp:cNvSpPr/>
      </dsp:nvSpPr>
      <dsp:spPr>
        <a:xfrm>
          <a:off x="9154302" y="81299"/>
          <a:ext cx="1660361" cy="1423126"/>
        </a:xfrm>
        <a:prstGeom prst="rect">
          <a:avLst/>
        </a:prstGeom>
        <a:blipFill>
          <a:blip xmlns:r="http://schemas.openxmlformats.org/officeDocument/2006/relationships" r:embed="rId11" cstate="hqprint">
            <a:extLst>
              <a:ext uri="{28A0092B-C50C-407E-A947-70E740481C1C}">
                <a14:useLocalDpi xmlns:a14="http://schemas.microsoft.com/office/drawing/2010/main"/>
              </a:ext>
              <a:ext uri="{837473B0-CC2E-450A-ABE3-18F120FF3D39}">
                <a1611:picAttrSrcUrl xmlns:a1611="http://schemas.microsoft.com/office/drawing/2016/11/main" r:id="rId12"/>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35A14AD9-7F12-4647-A22B-8491D9EA1DF6}">
      <dsp:nvSpPr>
        <dsp:cNvPr id="0" name=""/>
        <dsp:cNvSpPr/>
      </dsp:nvSpPr>
      <dsp:spPr>
        <a:xfrm>
          <a:off x="9154302"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endParaRPr lang="en-US" sz="1700" kern="1200" dirty="0"/>
        </a:p>
      </dsp:txBody>
      <dsp:txXfrm>
        <a:off x="9154302" y="1077487"/>
        <a:ext cx="1660361" cy="3415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89DB3D-6FBC-4C57-8662-B57E06ED9AB7}">
      <dsp:nvSpPr>
        <dsp:cNvPr id="0" name=""/>
        <dsp:cNvSpPr/>
      </dsp:nvSpPr>
      <dsp:spPr>
        <a:xfrm>
          <a:off x="5735" y="81299"/>
          <a:ext cx="1660361" cy="1423126"/>
        </a:xfrm>
        <a:prstGeom prst="rect">
          <a:avLst/>
        </a:prstGeom>
        <a:blipFill>
          <a:blip xmlns:r="http://schemas.openxmlformats.org/officeDocument/2006/relationships" r:embed="rId1" cstate="hqprint">
            <a:extLst>
              <a:ext uri="{28A0092B-C50C-407E-A947-70E740481C1C}">
                <a14:useLocalDpi xmlns:a14="http://schemas.microsoft.com/office/drawing/2010/main"/>
              </a:ext>
              <a:ext uri="{837473B0-CC2E-450A-ABE3-18F120FF3D39}">
                <a1611:picAttrSrcUrl xmlns:a1611="http://schemas.microsoft.com/office/drawing/2016/11/main" r:id="rId2"/>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74735A01-D0DB-47EB-AC36-4FAA467D5FBB}">
      <dsp:nvSpPr>
        <dsp:cNvPr id="0" name=""/>
        <dsp:cNvSpPr/>
      </dsp:nvSpPr>
      <dsp:spPr>
        <a:xfrm>
          <a:off x="5735"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a:t>	</a:t>
          </a:r>
          <a:endParaRPr lang="en-US" sz="1700" kern="1200" dirty="0"/>
        </a:p>
      </dsp:txBody>
      <dsp:txXfrm>
        <a:off x="5735" y="1077487"/>
        <a:ext cx="1660361" cy="341550"/>
      </dsp:txXfrm>
    </dsp:sp>
    <dsp:sp modelId="{E89A6C66-D3ED-4F8A-9854-A115F01E7D44}">
      <dsp:nvSpPr>
        <dsp:cNvPr id="0" name=""/>
        <dsp:cNvSpPr/>
      </dsp:nvSpPr>
      <dsp:spPr>
        <a:xfrm>
          <a:off x="1835449" y="81299"/>
          <a:ext cx="1660361" cy="1423126"/>
        </a:xfrm>
        <a:prstGeom prst="rect">
          <a:avLst/>
        </a:prstGeom>
        <a:blipFill>
          <a:blip xmlns:r="http://schemas.openxmlformats.org/officeDocument/2006/relationships" r:embed="rId3" cstate="hqprint">
            <a:extLst>
              <a:ext uri="{28A0092B-C50C-407E-A947-70E740481C1C}">
                <a14:useLocalDpi xmlns:a14="http://schemas.microsoft.com/office/drawing/2010/main"/>
              </a:ext>
              <a:ext uri="{837473B0-CC2E-450A-ABE3-18F120FF3D39}">
                <a1611:picAttrSrcUrl xmlns:a1611="http://schemas.microsoft.com/office/drawing/2016/11/main" r:id="rId4"/>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D494A15A-1F10-4878-BF36-686CB1CEEDCB}">
      <dsp:nvSpPr>
        <dsp:cNvPr id="0" name=""/>
        <dsp:cNvSpPr/>
      </dsp:nvSpPr>
      <dsp:spPr>
        <a:xfrm>
          <a:off x="1835449"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dirty="0"/>
            <a:t> </a:t>
          </a:r>
        </a:p>
      </dsp:txBody>
      <dsp:txXfrm>
        <a:off x="1835449" y="1077487"/>
        <a:ext cx="1660361" cy="341550"/>
      </dsp:txXfrm>
    </dsp:sp>
    <dsp:sp modelId="{7C708168-4BC9-44E3-90FD-648E5ED08B29}">
      <dsp:nvSpPr>
        <dsp:cNvPr id="0" name=""/>
        <dsp:cNvSpPr/>
      </dsp:nvSpPr>
      <dsp:spPr>
        <a:xfrm>
          <a:off x="3665162" y="81299"/>
          <a:ext cx="1660361" cy="1423126"/>
        </a:xfrm>
        <a:prstGeom prst="rect">
          <a:avLst/>
        </a:prstGeom>
        <a:blipFill>
          <a:blip xmlns:r="http://schemas.openxmlformats.org/officeDocument/2006/relationships" r:embed="rId5" cstate="hqprint">
            <a:extLst>
              <a:ext uri="{28A0092B-C50C-407E-A947-70E740481C1C}">
                <a14:useLocalDpi xmlns:a14="http://schemas.microsoft.com/office/drawing/2010/main"/>
              </a:ext>
              <a:ext uri="{837473B0-CC2E-450A-ABE3-18F120FF3D39}">
                <a1611:picAttrSrcUrl xmlns:a1611="http://schemas.microsoft.com/office/drawing/2016/11/main" r:id="rId6"/>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52054B26-D37A-43DD-B608-0C1595E71758}">
      <dsp:nvSpPr>
        <dsp:cNvPr id="0" name=""/>
        <dsp:cNvSpPr/>
      </dsp:nvSpPr>
      <dsp:spPr>
        <a:xfrm>
          <a:off x="3665162"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sz="1700" kern="1200" dirty="0"/>
            <a:t> </a:t>
          </a:r>
        </a:p>
      </dsp:txBody>
      <dsp:txXfrm>
        <a:off x="3665162" y="1077487"/>
        <a:ext cx="1660361" cy="341550"/>
      </dsp:txXfrm>
    </dsp:sp>
    <dsp:sp modelId="{D0F7F167-6890-45DB-99EF-A6219CBB7CB5}">
      <dsp:nvSpPr>
        <dsp:cNvPr id="0" name=""/>
        <dsp:cNvSpPr/>
      </dsp:nvSpPr>
      <dsp:spPr>
        <a:xfrm>
          <a:off x="5494876" y="81299"/>
          <a:ext cx="1660361" cy="1423126"/>
        </a:xfrm>
        <a:prstGeom prst="rect">
          <a:avLst/>
        </a:prstGeom>
        <a:blipFill>
          <a:blip xmlns:r="http://schemas.openxmlformats.org/officeDocument/2006/relationships" r:embed="rId7" cstate="hqprint">
            <a:extLst>
              <a:ext uri="{28A0092B-C50C-407E-A947-70E740481C1C}">
                <a14:useLocalDpi xmlns:a14="http://schemas.microsoft.com/office/drawing/2010/main"/>
              </a:ext>
              <a:ext uri="{837473B0-CC2E-450A-ABE3-18F120FF3D39}">
                <a1611:picAttrSrcUrl xmlns:a1611="http://schemas.microsoft.com/office/drawing/2016/11/main" r:id="rId8"/>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ABF95DC2-3293-4DA1-8FEC-E3BEB4458EED}">
      <dsp:nvSpPr>
        <dsp:cNvPr id="0" name=""/>
        <dsp:cNvSpPr/>
      </dsp:nvSpPr>
      <dsp:spPr>
        <a:xfrm>
          <a:off x="5494876"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endParaRPr lang="en-US" sz="1700" kern="1200" dirty="0"/>
        </a:p>
      </dsp:txBody>
      <dsp:txXfrm>
        <a:off x="5494876" y="1077487"/>
        <a:ext cx="1660361" cy="341550"/>
      </dsp:txXfrm>
    </dsp:sp>
    <dsp:sp modelId="{63215007-9DA5-4787-9047-1E104BE5405E}">
      <dsp:nvSpPr>
        <dsp:cNvPr id="0" name=""/>
        <dsp:cNvSpPr/>
      </dsp:nvSpPr>
      <dsp:spPr>
        <a:xfrm>
          <a:off x="7324589" y="81299"/>
          <a:ext cx="1660361" cy="1423126"/>
        </a:xfrm>
        <a:prstGeom prst="rect">
          <a:avLst/>
        </a:prstGeom>
        <a:blipFill>
          <a:blip xmlns:r="http://schemas.openxmlformats.org/officeDocument/2006/relationships" r:embed="rId9" cstate="hqprint">
            <a:extLst>
              <a:ext uri="{28A0092B-C50C-407E-A947-70E740481C1C}">
                <a14:useLocalDpi xmlns:a14="http://schemas.microsoft.com/office/drawing/2010/main"/>
              </a:ext>
              <a:ext uri="{837473B0-CC2E-450A-ABE3-18F120FF3D39}">
                <a1611:picAttrSrcUrl xmlns:a1611="http://schemas.microsoft.com/office/drawing/2016/11/main" r:id="rId10"/>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3BBEFDB1-7A97-4744-9AB4-E96FB86C79F4}">
      <dsp:nvSpPr>
        <dsp:cNvPr id="0" name=""/>
        <dsp:cNvSpPr/>
      </dsp:nvSpPr>
      <dsp:spPr>
        <a:xfrm>
          <a:off x="7324589"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endParaRPr lang="en-US" sz="1700" kern="1200" dirty="0"/>
        </a:p>
      </dsp:txBody>
      <dsp:txXfrm>
        <a:off x="7324589" y="1077487"/>
        <a:ext cx="1660361" cy="341550"/>
      </dsp:txXfrm>
    </dsp:sp>
    <dsp:sp modelId="{A4936B80-C711-4745-8C9E-BF695B671C9F}">
      <dsp:nvSpPr>
        <dsp:cNvPr id="0" name=""/>
        <dsp:cNvSpPr/>
      </dsp:nvSpPr>
      <dsp:spPr>
        <a:xfrm>
          <a:off x="9154302" y="81299"/>
          <a:ext cx="1660361" cy="1423126"/>
        </a:xfrm>
        <a:prstGeom prst="rect">
          <a:avLst/>
        </a:prstGeom>
        <a:blipFill>
          <a:blip xmlns:r="http://schemas.openxmlformats.org/officeDocument/2006/relationships" r:embed="rId11" cstate="hqprint">
            <a:extLst>
              <a:ext uri="{28A0092B-C50C-407E-A947-70E740481C1C}">
                <a14:useLocalDpi xmlns:a14="http://schemas.microsoft.com/office/drawing/2010/main"/>
              </a:ext>
              <a:ext uri="{837473B0-CC2E-450A-ABE3-18F120FF3D39}">
                <a1611:picAttrSrcUrl xmlns:a1611="http://schemas.microsoft.com/office/drawing/2016/11/main" r:id="rId12"/>
              </a:ext>
            </a:extLst>
          </a:blip>
          <a:srcRect/>
          <a:stretch>
            <a:fillRect/>
          </a:stretch>
        </a:blipFill>
        <a:ln>
          <a:noFill/>
        </a:ln>
        <a:effectLst/>
      </dsp:spPr>
      <dsp:style>
        <a:lnRef idx="0">
          <a:scrgbClr r="0" g="0" b="0"/>
        </a:lnRef>
        <a:fillRef idx="1">
          <a:scrgbClr r="0" g="0" b="0"/>
        </a:fillRef>
        <a:effectRef idx="0">
          <a:scrgbClr r="0" g="0" b="0"/>
        </a:effectRef>
        <a:fontRef idx="minor"/>
      </dsp:style>
    </dsp:sp>
    <dsp:sp modelId="{35A14AD9-7F12-4647-A22B-8491D9EA1DF6}">
      <dsp:nvSpPr>
        <dsp:cNvPr id="0" name=""/>
        <dsp:cNvSpPr/>
      </dsp:nvSpPr>
      <dsp:spPr>
        <a:xfrm>
          <a:off x="9154302" y="1077487"/>
          <a:ext cx="1660361" cy="341550"/>
        </a:xfrm>
        <a:prstGeom prst="rect">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endParaRPr lang="en-US" sz="1700" kern="1200" dirty="0"/>
        </a:p>
      </dsp:txBody>
      <dsp:txXfrm>
        <a:off x="9154302" y="1077487"/>
        <a:ext cx="1660361" cy="3415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99631F-1B5A-4C24-BC77-3D49CBE29322}">
      <dsp:nvSpPr>
        <dsp:cNvPr id="0" name=""/>
        <dsp:cNvSpPr/>
      </dsp:nvSpPr>
      <dsp:spPr>
        <a:xfrm>
          <a:off x="3222" y="647209"/>
          <a:ext cx="2556222" cy="2044977"/>
        </a:xfrm>
        <a:prstGeom prst="rect">
          <a:avLst/>
        </a:prstGeom>
        <a:blipFill>
          <a:blip xmlns:r="http://schemas.openxmlformats.org/officeDocument/2006/relationships" r:embed="rId1" cstate="hqprint">
            <a:extLst>
              <a:ext uri="{28A0092B-C50C-407E-A947-70E740481C1C}">
                <a14:useLocalDpi xmlns:a14="http://schemas.microsoft.com/office/drawing/2010/main"/>
              </a:ext>
            </a:extLst>
          </a:blip>
          <a:srcRect/>
          <a:stretch>
            <a:fillRect l="-4000" r="-4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A36A966-A900-4AA1-B43F-A66A92486F56}">
      <dsp:nvSpPr>
        <dsp:cNvPr id="0" name=""/>
        <dsp:cNvSpPr/>
      </dsp:nvSpPr>
      <dsp:spPr>
        <a:xfrm>
          <a:off x="233282" y="2487689"/>
          <a:ext cx="2275037" cy="715742"/>
        </a:xfrm>
        <a:prstGeom prst="wedgeRectCallout">
          <a:avLst>
            <a:gd name="adj1" fmla="val 20250"/>
            <a:gd name="adj2" fmla="val -607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err="1"/>
            <a:t>WiFi</a:t>
          </a:r>
          <a:endParaRPr lang="en-GB" sz="2000" kern="1200" dirty="0"/>
        </a:p>
      </dsp:txBody>
      <dsp:txXfrm>
        <a:off x="233282" y="2487689"/>
        <a:ext cx="2275037" cy="715742"/>
      </dsp:txXfrm>
    </dsp:sp>
    <dsp:sp modelId="{25352CEC-D2F3-497B-ACAE-CE74777D2640}">
      <dsp:nvSpPr>
        <dsp:cNvPr id="0" name=""/>
        <dsp:cNvSpPr/>
      </dsp:nvSpPr>
      <dsp:spPr>
        <a:xfrm>
          <a:off x="2815066" y="647209"/>
          <a:ext cx="2556222" cy="2044977"/>
        </a:xfrm>
        <a:prstGeom prst="rect">
          <a:avLst/>
        </a:prstGeom>
        <a:blipFill>
          <a:blip xmlns:r="http://schemas.openxmlformats.org/officeDocument/2006/relationships" r:embed="rId2" cstate="hqprint">
            <a:extLst>
              <a:ext uri="{28A0092B-C50C-407E-A947-70E740481C1C}">
                <a14:useLocalDpi xmlns:a14="http://schemas.microsoft.com/office/drawing/2010/main"/>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C723DE5-1330-4EDC-9370-DDF334CC44EC}">
      <dsp:nvSpPr>
        <dsp:cNvPr id="0" name=""/>
        <dsp:cNvSpPr/>
      </dsp:nvSpPr>
      <dsp:spPr>
        <a:xfrm>
          <a:off x="3045126" y="2487689"/>
          <a:ext cx="2275037" cy="715742"/>
        </a:xfrm>
        <a:prstGeom prst="wedgeRectCallout">
          <a:avLst>
            <a:gd name="adj1" fmla="val 20250"/>
            <a:gd name="adj2" fmla="val -60700"/>
          </a:avLst>
        </a:prstGeom>
        <a:solidFill>
          <a:schemeClr val="accent2">
            <a:hueOff val="383163"/>
            <a:satOff val="-6257"/>
            <a:lumOff val="39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t>3G/4G</a:t>
          </a:r>
          <a:endParaRPr lang="en-GB" sz="2000" kern="1200" dirty="0"/>
        </a:p>
      </dsp:txBody>
      <dsp:txXfrm>
        <a:off x="3045126" y="2487689"/>
        <a:ext cx="2275037" cy="715742"/>
      </dsp:txXfrm>
    </dsp:sp>
    <dsp:sp modelId="{7DC5203D-6D30-43BA-A529-BAC0C8FFADC7}">
      <dsp:nvSpPr>
        <dsp:cNvPr id="0" name=""/>
        <dsp:cNvSpPr/>
      </dsp:nvSpPr>
      <dsp:spPr>
        <a:xfrm>
          <a:off x="5626911" y="647209"/>
          <a:ext cx="2556222" cy="2044977"/>
        </a:xfrm>
        <a:prstGeom prst="rect">
          <a:avLst/>
        </a:prstGeom>
        <a:blipFill>
          <a:blip xmlns:r="http://schemas.openxmlformats.org/officeDocument/2006/relationships" r:embed="rId3" cstate="hqprint">
            <a:extLst>
              <a:ext uri="{28A0092B-C50C-407E-A947-70E740481C1C}">
                <a14:useLocalDpi xmlns:a14="http://schemas.microsoft.com/office/drawing/2010/main"/>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99771E1-37C0-4004-ACF1-F4B0483F9A30}">
      <dsp:nvSpPr>
        <dsp:cNvPr id="0" name=""/>
        <dsp:cNvSpPr/>
      </dsp:nvSpPr>
      <dsp:spPr>
        <a:xfrm>
          <a:off x="5856971" y="2487689"/>
          <a:ext cx="2275037" cy="715742"/>
        </a:xfrm>
        <a:prstGeom prst="wedgeRectCallout">
          <a:avLst>
            <a:gd name="adj1" fmla="val 20250"/>
            <a:gd name="adj2" fmla="val -60700"/>
          </a:avLst>
        </a:prstGeom>
        <a:solidFill>
          <a:schemeClr val="accent2">
            <a:hueOff val="766327"/>
            <a:satOff val="-12515"/>
            <a:lumOff val="78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a:t>LoRa</a:t>
          </a:r>
          <a:endParaRPr lang="en-GB" sz="2000" kern="1200" dirty="0"/>
        </a:p>
      </dsp:txBody>
      <dsp:txXfrm>
        <a:off x="5856971" y="2487689"/>
        <a:ext cx="2275037" cy="715742"/>
      </dsp:txXfrm>
    </dsp:sp>
    <dsp:sp modelId="{90329818-64A2-4581-A767-D5CAEA0E398D}">
      <dsp:nvSpPr>
        <dsp:cNvPr id="0" name=""/>
        <dsp:cNvSpPr/>
      </dsp:nvSpPr>
      <dsp:spPr>
        <a:xfrm>
          <a:off x="8438755" y="647209"/>
          <a:ext cx="2556222" cy="2044977"/>
        </a:xfrm>
        <a:prstGeom prst="rect">
          <a:avLst/>
        </a:prstGeom>
        <a:blipFill>
          <a:blip xmlns:r="http://schemas.openxmlformats.org/officeDocument/2006/relationships" r:embed="rId4" cstate="hqprint">
            <a:extLst>
              <a:ext uri="{28A0092B-C50C-407E-A947-70E740481C1C}">
                <a14:useLocalDpi xmlns:a14="http://schemas.microsoft.com/office/drawing/2010/main"/>
              </a:ext>
              <a:ext uri="{837473B0-CC2E-450A-ABE3-18F120FF3D39}">
                <a1611:picAttrSrcUrl xmlns:a1611="http://schemas.microsoft.com/office/drawing/2016/11/main" r:id="rId5"/>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0536588-E1FE-4F25-891D-335D9B86212F}">
      <dsp:nvSpPr>
        <dsp:cNvPr id="0" name=""/>
        <dsp:cNvSpPr/>
      </dsp:nvSpPr>
      <dsp:spPr>
        <a:xfrm>
          <a:off x="8668815" y="2487689"/>
          <a:ext cx="2275037" cy="715742"/>
        </a:xfrm>
        <a:prstGeom prst="wedgeRectCallout">
          <a:avLst>
            <a:gd name="adj1" fmla="val 20250"/>
            <a:gd name="adj2" fmla="val -60700"/>
          </a:avLst>
        </a:prstGeom>
        <a:solidFill>
          <a:schemeClr val="accent2">
            <a:hueOff val="1149490"/>
            <a:satOff val="-18772"/>
            <a:lumOff val="117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t>Any other method</a:t>
          </a:r>
        </a:p>
      </dsp:txBody>
      <dsp:txXfrm>
        <a:off x="8668815" y="2487689"/>
        <a:ext cx="2275037" cy="7157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412D2E-88AD-4DED-8ADA-80DF98865050}">
      <dsp:nvSpPr>
        <dsp:cNvPr id="0" name=""/>
        <dsp:cNvSpPr/>
      </dsp:nvSpPr>
      <dsp:spPr>
        <a:xfrm>
          <a:off x="2393"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US" sz="2100" kern="1200" dirty="0"/>
            <a:t>Change the environment (speech)</a:t>
          </a:r>
          <a:endParaRPr lang="en-GB" sz="2100" kern="1200" dirty="0"/>
        </a:p>
      </dsp:txBody>
      <dsp:txXfrm>
        <a:off x="585608" y="800659"/>
        <a:ext cx="1749645" cy="1166430"/>
      </dsp:txXfrm>
    </dsp:sp>
    <dsp:sp modelId="{F2BB4193-744A-4E4B-B5CD-49126B838037}">
      <dsp:nvSpPr>
        <dsp:cNvPr id="0" name=""/>
        <dsp:cNvSpPr/>
      </dsp:nvSpPr>
      <dsp:spPr>
        <a:xfrm>
          <a:off x="2626861"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kern="1200" dirty="0"/>
            <a:t>Sensor</a:t>
          </a:r>
        </a:p>
        <a:p>
          <a:pPr marL="0" lvl="0" indent="0" algn="ctr" defTabSz="933450">
            <a:lnSpc>
              <a:spcPct val="90000"/>
            </a:lnSpc>
            <a:spcBef>
              <a:spcPct val="0"/>
            </a:spcBef>
            <a:spcAft>
              <a:spcPct val="35000"/>
            </a:spcAft>
            <a:buNone/>
          </a:pPr>
          <a:r>
            <a:rPr lang="en-GB" sz="2100" kern="1200" dirty="0"/>
            <a:t>(ears)</a:t>
          </a:r>
        </a:p>
      </dsp:txBody>
      <dsp:txXfrm>
        <a:off x="3210076" y="800659"/>
        <a:ext cx="1749645" cy="1166430"/>
      </dsp:txXfrm>
    </dsp:sp>
    <dsp:sp modelId="{78AF93B7-88AF-45C6-91A7-7A049A848238}">
      <dsp:nvSpPr>
        <dsp:cNvPr id="0" name=""/>
        <dsp:cNvSpPr/>
      </dsp:nvSpPr>
      <dsp:spPr>
        <a:xfrm>
          <a:off x="5251329"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kern="1200" dirty="0"/>
            <a:t>Decode the message (listen)</a:t>
          </a:r>
        </a:p>
      </dsp:txBody>
      <dsp:txXfrm>
        <a:off x="5834544" y="800659"/>
        <a:ext cx="1749645" cy="116643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412D2E-88AD-4DED-8ADA-80DF98865050}">
      <dsp:nvSpPr>
        <dsp:cNvPr id="0" name=""/>
        <dsp:cNvSpPr/>
      </dsp:nvSpPr>
      <dsp:spPr>
        <a:xfrm>
          <a:off x="2393"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US" sz="2100" kern="1200" dirty="0"/>
            <a:t>Transmit radio waves</a:t>
          </a:r>
          <a:endParaRPr lang="en-GB" sz="2100" kern="1200" dirty="0"/>
        </a:p>
      </dsp:txBody>
      <dsp:txXfrm>
        <a:off x="585608" y="800659"/>
        <a:ext cx="1749645" cy="1166430"/>
      </dsp:txXfrm>
    </dsp:sp>
    <dsp:sp modelId="{F2BB4193-744A-4E4B-B5CD-49126B838037}">
      <dsp:nvSpPr>
        <dsp:cNvPr id="0" name=""/>
        <dsp:cNvSpPr/>
      </dsp:nvSpPr>
      <dsp:spPr>
        <a:xfrm>
          <a:off x="2626861"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kern="1200" dirty="0"/>
            <a:t>Receiving antenna</a:t>
          </a:r>
        </a:p>
      </dsp:txBody>
      <dsp:txXfrm>
        <a:off x="3210076" y="800659"/>
        <a:ext cx="1749645" cy="1166430"/>
      </dsp:txXfrm>
    </dsp:sp>
    <dsp:sp modelId="{78AF93B7-88AF-45C6-91A7-7A049A848238}">
      <dsp:nvSpPr>
        <dsp:cNvPr id="0" name=""/>
        <dsp:cNvSpPr/>
      </dsp:nvSpPr>
      <dsp:spPr>
        <a:xfrm>
          <a:off x="5251329"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kern="1200" dirty="0"/>
            <a:t>Decode the message (protocol)</a:t>
          </a:r>
        </a:p>
      </dsp:txBody>
      <dsp:txXfrm>
        <a:off x="5834544" y="800659"/>
        <a:ext cx="1749645" cy="116643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412D2E-88AD-4DED-8ADA-80DF98865050}">
      <dsp:nvSpPr>
        <dsp:cNvPr id="0" name=""/>
        <dsp:cNvSpPr/>
      </dsp:nvSpPr>
      <dsp:spPr>
        <a:xfrm>
          <a:off x="2393"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US" sz="2100" kern="1200" dirty="0"/>
            <a:t>Transmit radio waves</a:t>
          </a:r>
          <a:endParaRPr lang="en-GB" sz="2100" kern="1200" dirty="0"/>
        </a:p>
      </dsp:txBody>
      <dsp:txXfrm>
        <a:off x="585608" y="800659"/>
        <a:ext cx="1749645" cy="1166430"/>
      </dsp:txXfrm>
    </dsp:sp>
    <dsp:sp modelId="{F2BB4193-744A-4E4B-B5CD-49126B838037}">
      <dsp:nvSpPr>
        <dsp:cNvPr id="0" name=""/>
        <dsp:cNvSpPr/>
      </dsp:nvSpPr>
      <dsp:spPr>
        <a:xfrm>
          <a:off x="2626861"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kern="1200" dirty="0"/>
            <a:t>Receiving antenna</a:t>
          </a:r>
        </a:p>
      </dsp:txBody>
      <dsp:txXfrm>
        <a:off x="3210076" y="800659"/>
        <a:ext cx="1749645" cy="1166430"/>
      </dsp:txXfrm>
    </dsp:sp>
    <dsp:sp modelId="{78AF93B7-88AF-45C6-91A7-7A049A848238}">
      <dsp:nvSpPr>
        <dsp:cNvPr id="0" name=""/>
        <dsp:cNvSpPr/>
      </dsp:nvSpPr>
      <dsp:spPr>
        <a:xfrm>
          <a:off x="5251329"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kern="1200" dirty="0"/>
            <a:t>Decode the message (protocol)</a:t>
          </a:r>
        </a:p>
      </dsp:txBody>
      <dsp:txXfrm>
        <a:off x="5834544" y="800659"/>
        <a:ext cx="1749645" cy="116643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412D2E-88AD-4DED-8ADA-80DF98865050}">
      <dsp:nvSpPr>
        <dsp:cNvPr id="0" name=""/>
        <dsp:cNvSpPr/>
      </dsp:nvSpPr>
      <dsp:spPr>
        <a:xfrm>
          <a:off x="2393"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US" sz="2100" kern="1200" dirty="0"/>
            <a:t>Data by reflection</a:t>
          </a:r>
          <a:endParaRPr lang="en-GB" sz="2100" kern="1200" dirty="0"/>
        </a:p>
      </dsp:txBody>
      <dsp:txXfrm>
        <a:off x="585608" y="800659"/>
        <a:ext cx="1749645" cy="1166430"/>
      </dsp:txXfrm>
    </dsp:sp>
    <dsp:sp modelId="{F2BB4193-744A-4E4B-B5CD-49126B838037}">
      <dsp:nvSpPr>
        <dsp:cNvPr id="0" name=""/>
        <dsp:cNvSpPr/>
      </dsp:nvSpPr>
      <dsp:spPr>
        <a:xfrm>
          <a:off x="2626861"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kern="1200" dirty="0"/>
            <a:t>Receiver</a:t>
          </a:r>
        </a:p>
      </dsp:txBody>
      <dsp:txXfrm>
        <a:off x="3210076" y="800659"/>
        <a:ext cx="1749645" cy="1166430"/>
      </dsp:txXfrm>
    </dsp:sp>
    <dsp:sp modelId="{78AF93B7-88AF-45C6-91A7-7A049A848238}">
      <dsp:nvSpPr>
        <dsp:cNvPr id="0" name=""/>
        <dsp:cNvSpPr/>
      </dsp:nvSpPr>
      <dsp:spPr>
        <a:xfrm>
          <a:off x="5251329" y="800659"/>
          <a:ext cx="2916075" cy="1166430"/>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4011" tIns="28004" rIns="28004" bIns="28004" numCol="1" spcCol="1270" anchor="ctr" anchorCtr="0">
          <a:noAutofit/>
        </a:bodyPr>
        <a:lstStyle/>
        <a:p>
          <a:pPr marL="0" lvl="0" indent="0" algn="ctr" defTabSz="933450">
            <a:lnSpc>
              <a:spcPct val="90000"/>
            </a:lnSpc>
            <a:spcBef>
              <a:spcPct val="0"/>
            </a:spcBef>
            <a:spcAft>
              <a:spcPct val="35000"/>
            </a:spcAft>
            <a:buNone/>
          </a:pPr>
          <a:r>
            <a:rPr lang="en-GB" sz="2100" kern="1200" dirty="0"/>
            <a:t>Decode the message (protocol)</a:t>
          </a:r>
        </a:p>
      </dsp:txBody>
      <dsp:txXfrm>
        <a:off x="5834544" y="800659"/>
        <a:ext cx="1749645" cy="116643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BendingPictureSemiTransparentText">
  <dgm:title val=""/>
  <dgm:desc val=""/>
  <dgm:catLst>
    <dgm:cat type="picture" pri="7000"/>
    <dgm:cat type="pictureconvert" pri="7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h" fact="1.19"/>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1667"/>
        </dgm:alg>
        <dgm:shape xmlns:r="http://schemas.openxmlformats.org/officeDocument/2006/relationships" r:blip="">
          <dgm:adjLst/>
        </dgm:shape>
        <dgm:constrLst>
          <dgm:constr type="l" for="ch" forName="rect1" refType="w" fact="0"/>
          <dgm:constr type="t" for="ch" forName="rect1" refType="h" fact="0"/>
          <dgm:constr type="w" for="ch" forName="rect1" refType="w"/>
          <dgm:constr type="h" for="ch" forName="rect1" refType="h"/>
          <dgm:constr type="l" for="ch" forName="rect2" refType="w" fact="0"/>
          <dgm:constr type="t" for="ch" forName="rect2" refType="h" fact="0.7"/>
          <dgm:constr type="w" for="ch" forName="rect2" refType="w"/>
          <dgm:constr type="h" for="ch" forName="rect2" refType="h" fact="0.24"/>
        </dgm:constrLst>
        <dgm:layoutNode name="rect1" styleLbl="bgShp">
          <dgm:alg type="sp"/>
          <dgm:shape xmlns:r="http://schemas.openxmlformats.org/officeDocument/2006/relationships" type="rect" r:blip="" blipPhldr="1">
            <dgm:adjLst/>
          </dgm:shape>
          <dgm:presOf/>
        </dgm:layoutNode>
        <dgm:layoutNode name="rect2" styleLbl="trBgShp">
          <dgm:varLst>
            <dgm:bulletEnabled val="1"/>
          </dgm:varLst>
          <dgm:alg type="tx">
            <dgm:param type="txAnchorVertCh" val="mid"/>
          </dgm:alg>
          <dgm:shape xmlns:r="http://schemas.openxmlformats.org/officeDocument/2006/relationships" type="rect" r:blip="">
            <dgm:adjLst/>
          </dgm:shape>
          <dgm:presOf axis="desOrSelf"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BendingPictureSemiTransparentText">
  <dgm:title val=""/>
  <dgm:desc val=""/>
  <dgm:catLst>
    <dgm:cat type="picture" pri="7000"/>
    <dgm:cat type="pictureconvert" pri="7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h" fact="1.19"/>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1667"/>
        </dgm:alg>
        <dgm:shape xmlns:r="http://schemas.openxmlformats.org/officeDocument/2006/relationships" r:blip="">
          <dgm:adjLst/>
        </dgm:shape>
        <dgm:constrLst>
          <dgm:constr type="l" for="ch" forName="rect1" refType="w" fact="0"/>
          <dgm:constr type="t" for="ch" forName="rect1" refType="h" fact="0"/>
          <dgm:constr type="w" for="ch" forName="rect1" refType="w"/>
          <dgm:constr type="h" for="ch" forName="rect1" refType="h"/>
          <dgm:constr type="l" for="ch" forName="rect2" refType="w" fact="0"/>
          <dgm:constr type="t" for="ch" forName="rect2" refType="h" fact="0.7"/>
          <dgm:constr type="w" for="ch" forName="rect2" refType="w"/>
          <dgm:constr type="h" for="ch" forName="rect2" refType="h" fact="0.24"/>
        </dgm:constrLst>
        <dgm:layoutNode name="rect1" styleLbl="bgShp">
          <dgm:alg type="sp"/>
          <dgm:shape xmlns:r="http://schemas.openxmlformats.org/officeDocument/2006/relationships" type="rect" r:blip="" blipPhldr="1">
            <dgm:adjLst/>
          </dgm:shape>
          <dgm:presOf/>
        </dgm:layoutNode>
        <dgm:layoutNode name="rect2" styleLbl="trBgShp">
          <dgm:varLst>
            <dgm:bulletEnabled val="1"/>
          </dgm:varLst>
          <dgm:alg type="tx">
            <dgm:param type="txAnchorVertCh" val="mid"/>
          </dgm:alg>
          <dgm:shape xmlns:r="http://schemas.openxmlformats.org/officeDocument/2006/relationships" type="rect" r:blip="">
            <dgm:adjLst/>
          </dgm:shape>
          <dgm:presOf axis="desOrSelf"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BendingPictureCaptionList">
  <dgm:title val=""/>
  <dgm:desc val=""/>
  <dgm:catLst>
    <dgm:cat type="picture" pri="9000"/>
    <dgm:cat type="pictureconvert" pri="9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w" fact="1.11"/>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
        </dgm:alg>
        <dgm:shape xmlns:r="http://schemas.openxmlformats.org/officeDocument/2006/relationships" r:blip="">
          <dgm:adjLst/>
        </dgm:shape>
        <dgm:choose name="Name4">
          <dgm:if name="Name5" func="var" arg="dir" op="equ" val="norm">
            <dgm:constrLst>
              <dgm:constr type="l" for="ch" forName="rect1" refType="w" fact="0"/>
              <dgm:constr type="t" for="ch" forName="rect1" refType="h" fact="0"/>
              <dgm:constr type="w" for="ch" forName="rect1" refType="w"/>
              <dgm:constr type="h" for="ch" forName="rect1" refType="h" fact="0.8"/>
              <dgm:constr type="l" for="ch" forName="wedgeRectCallout1" refType="w" fact="0.09"/>
              <dgm:constr type="t" for="ch" forName="wedgeRectCallout1" refType="h" fact="0.72"/>
              <dgm:constr type="w" for="ch" forName="wedgeRectCallout1" refType="w" fact="0.89"/>
              <dgm:constr type="h" for="ch" forName="wedgeRectCallout1" refType="h" fact="0.28"/>
            </dgm:constrLst>
          </dgm:if>
          <dgm:else name="Name6">
            <dgm:constrLst>
              <dgm:constr type="l" for="ch" forName="rect1" refType="w" fact="0"/>
              <dgm:constr type="t" for="ch" forName="rect1" refType="h" fact="0"/>
              <dgm:constr type="w" for="ch" forName="rect1" refType="w"/>
              <dgm:constr type="h" for="ch" forName="rect1" refType="h" fact="0.8"/>
              <dgm:constr type="l" for="ch" forName="wedgeRectCallout1" refType="w" fact="0.02"/>
              <dgm:constr type="t" for="ch" forName="wedgeRectCallout1" refType="h" fact="0.72"/>
              <dgm:constr type="w" for="ch" forName="wedgeRectCallout1" refType="w" fact="0.89"/>
              <dgm:constr type="h" for="ch" forName="wedgeRectCallout1" refType="h" fact="0.28"/>
            </dgm:constrLst>
          </dgm:else>
        </dgm:choose>
        <dgm:layoutNode name="rect1" styleLbl="bgImgPlace1">
          <dgm:alg type="sp"/>
          <dgm:shape xmlns:r="http://schemas.openxmlformats.org/officeDocument/2006/relationships" type="rect" r:blip="" blipPhldr="1">
            <dgm:adjLst/>
          </dgm:shape>
          <dgm:presOf/>
        </dgm:layoutNode>
        <dgm:layoutNode name="wedgeRectCallout1" styleLbl="node1">
          <dgm:varLst>
            <dgm:bulletEnabled val="1"/>
          </dgm:varLst>
          <dgm:alg type="tx"/>
          <dgm:choose name="Name7">
            <dgm:if name="Name8" func="var" arg="dir" op="equ" val="norm">
              <dgm:shape xmlns:r="http://schemas.openxmlformats.org/officeDocument/2006/relationships" type="wedgeRectCallout" r:blip="">
                <dgm:adjLst>
                  <dgm:adj idx="1" val="0.2025"/>
                  <dgm:adj idx="2" val="-0.607"/>
                </dgm:adjLst>
              </dgm:shape>
            </dgm:if>
            <dgm:else name="Name9">
              <dgm:shape xmlns:r="http://schemas.openxmlformats.org/officeDocument/2006/relationships" type="wedgeRectCallout" r:blip="">
                <dgm:adjLst>
                  <dgm:adj idx="1" val="-0.2025"/>
                  <dgm:adj idx="2" val="-0.607"/>
                </dgm:adjLst>
              </dgm:shape>
            </dgm:else>
          </dgm:choos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eg>
</file>

<file path=ppt/media/image2.png>
</file>

<file path=ppt/media/image20.jpg>
</file>

<file path=ppt/media/image21.JPG>
</file>

<file path=ppt/media/image22.png>
</file>

<file path=ppt/media/image23.png>
</file>

<file path=ppt/media/image24.pn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png>
</file>

<file path=ppt/media/image39.png>
</file>

<file path=ppt/media/image4.png>
</file>

<file path=ppt/media/image40.png>
</file>

<file path=ppt/media/image41.jpeg>
</file>

<file path=ppt/media/image42.png>
</file>

<file path=ppt/media/image43.jpeg>
</file>

<file path=ppt/media/image4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585230-E353-4E85-8C07-9D04134AA6CA}" type="datetimeFigureOut">
              <a:rPr lang="en-US" smtClean="0"/>
              <a:t>6/13/2018</a:t>
            </a:fld>
            <a:endParaRPr lang="en-US"/>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24CEBB-6444-4C4A-90B9-0BF13CA2AFFD}" type="slidenum">
              <a:rPr lang="en-US" smtClean="0"/>
              <a:t>‹nr.›</a:t>
            </a:fld>
            <a:endParaRPr lang="en-US"/>
          </a:p>
        </p:txBody>
      </p:sp>
    </p:spTree>
    <p:extLst>
      <p:ext uri="{BB962C8B-B14F-4D97-AF65-F5344CB8AC3E}">
        <p14:creationId xmlns:p14="http://schemas.microsoft.com/office/powerpoint/2010/main" val="1973785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example on agriculture and insurance</a:t>
            </a:r>
          </a:p>
          <a:p>
            <a:endParaRPr lang="en-US" dirty="0"/>
          </a:p>
          <a:p>
            <a:r>
              <a:rPr lang="en-GB" sz="1200" b="0" i="0" kern="1200" dirty="0">
                <a:solidFill>
                  <a:schemeClr val="tx1"/>
                </a:solidFill>
                <a:effectLst/>
                <a:latin typeface="+mn-lt"/>
                <a:ea typeface="+mn-ea"/>
                <a:cs typeface="+mn-cs"/>
              </a:rPr>
              <a:t>1982: Four graduate students at the Carnegie Mellon University's School of Computer Science installed micro switches in the soda vending machine to be able to check from their desks whether the machine was stocked with drinks. This was the first Internet-connected appliance in the world.</a:t>
            </a:r>
            <a:endParaRPr lang="en-US" dirty="0"/>
          </a:p>
        </p:txBody>
      </p:sp>
      <p:sp>
        <p:nvSpPr>
          <p:cNvPr id="4" name="Slide Number Placeholder 3"/>
          <p:cNvSpPr>
            <a:spLocks noGrp="1"/>
          </p:cNvSpPr>
          <p:nvPr>
            <p:ph type="sldNum" sz="quarter" idx="10"/>
          </p:nvPr>
        </p:nvSpPr>
        <p:spPr/>
        <p:txBody>
          <a:bodyPr/>
          <a:lstStyle/>
          <a:p>
            <a:fld id="{3B3C4AA3-70CD-46A7-98C9-3BB43F41CFA1}" type="slidenum">
              <a:rPr lang="en-US" smtClean="0"/>
              <a:t>2</a:t>
            </a:fld>
            <a:endParaRPr lang="en-US"/>
          </a:p>
        </p:txBody>
      </p:sp>
    </p:spTree>
    <p:extLst>
      <p:ext uri="{BB962C8B-B14F-4D97-AF65-F5344CB8AC3E}">
        <p14:creationId xmlns:p14="http://schemas.microsoft.com/office/powerpoint/2010/main" val="17047693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Transmission costs energy. Electricity is converted into radio waves (or sound, light </a:t>
            </a:r>
            <a:r>
              <a:rPr lang="en-US" dirty="0" err="1"/>
              <a:t>etc</a:t>
            </a:r>
            <a:r>
              <a:rPr lang="en-US" dirty="0"/>
              <a:t>)</a:t>
            </a:r>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13</a:t>
            </a:fld>
            <a:endParaRPr lang="en-US"/>
          </a:p>
        </p:txBody>
      </p:sp>
    </p:spTree>
    <p:extLst>
      <p:ext uri="{BB962C8B-B14F-4D97-AF65-F5344CB8AC3E}">
        <p14:creationId xmlns:p14="http://schemas.microsoft.com/office/powerpoint/2010/main" val="904357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Transmission costs energy. Electricity is converted into radio waves (or sound, light </a:t>
            </a:r>
            <a:r>
              <a:rPr lang="en-US" dirty="0" err="1"/>
              <a:t>etc</a:t>
            </a:r>
            <a:r>
              <a:rPr lang="en-US" dirty="0"/>
              <a:t>)</a:t>
            </a:r>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14</a:t>
            </a:fld>
            <a:endParaRPr lang="en-US"/>
          </a:p>
        </p:txBody>
      </p:sp>
    </p:spTree>
    <p:extLst>
      <p:ext uri="{BB962C8B-B14F-4D97-AF65-F5344CB8AC3E}">
        <p14:creationId xmlns:p14="http://schemas.microsoft.com/office/powerpoint/2010/main" val="8997082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First, example of mirror in armies</a:t>
            </a:r>
          </a:p>
          <a:p>
            <a:r>
              <a:rPr lang="en-US" dirty="0"/>
              <a:t>Sensor technology has improved and we are improving it</a:t>
            </a:r>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15</a:t>
            </a:fld>
            <a:endParaRPr lang="en-US"/>
          </a:p>
        </p:txBody>
      </p:sp>
    </p:spTree>
    <p:extLst>
      <p:ext uri="{BB962C8B-B14F-4D97-AF65-F5344CB8AC3E}">
        <p14:creationId xmlns:p14="http://schemas.microsoft.com/office/powerpoint/2010/main" val="10258790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To finish, what could we do by improving sensor Future vision based on enhanced use of existing sensors</a:t>
            </a:r>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17</a:t>
            </a:fld>
            <a:endParaRPr lang="en-US"/>
          </a:p>
        </p:txBody>
      </p:sp>
    </p:spTree>
    <p:extLst>
      <p:ext uri="{BB962C8B-B14F-4D97-AF65-F5344CB8AC3E}">
        <p14:creationId xmlns:p14="http://schemas.microsoft.com/office/powerpoint/2010/main" val="3246843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Smart locks, smart cement, DHL tracking, smart lights.</a:t>
            </a:r>
          </a:p>
          <a:p>
            <a:endParaRPr lang="en-US" dirty="0"/>
          </a:p>
          <a:p>
            <a:r>
              <a:rPr lang="en-US" dirty="0"/>
              <a:t>I put the ?? to give</a:t>
            </a:r>
            <a:r>
              <a:rPr lang="en-US" baseline="0" dirty="0"/>
              <a:t> a hint for next slide. What are the cons of enabling autonomous operation of many devices? “Well, even more will pop up, and they will consume: energy, bandwidth, generate data, security issues”</a:t>
            </a:r>
            <a:endParaRPr lang="en-US" dirty="0"/>
          </a:p>
          <a:p>
            <a:endParaRPr lang="en-US" dirty="0"/>
          </a:p>
          <a:p>
            <a:r>
              <a:rPr lang="en-US" dirty="0"/>
              <a:t>Baby monitor combined with</a:t>
            </a:r>
            <a:r>
              <a:rPr lang="en-US" baseline="0" dirty="0"/>
              <a:t> smart thermostat. </a:t>
            </a:r>
          </a:p>
          <a:p>
            <a:endParaRPr lang="en-US" baseline="0" dirty="0"/>
          </a:p>
          <a:p>
            <a:r>
              <a:rPr lang="en-US" baseline="0" dirty="0"/>
              <a:t>All of these applications a simple one-to-one connections. http://</a:t>
            </a:r>
            <a:r>
              <a:rPr lang="en-US" baseline="0" dirty="0" err="1"/>
              <a:t>www.tvilight.com</a:t>
            </a:r>
            <a:r>
              <a:rPr lang="en-US" baseline="0" dirty="0"/>
              <a:t>/</a:t>
            </a:r>
            <a:r>
              <a:rPr lang="en-US" baseline="0" dirty="0" err="1"/>
              <a:t>wp</a:t>
            </a:r>
            <a:r>
              <a:rPr lang="en-US" baseline="0" dirty="0"/>
              <a:t>-content/uploads/2015/11/Sensor-Based-Wireless-Lighting-Control-Logo-80x80.png</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Smart home, amazon echo, nest thermostat.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a:t>Wearables</a:t>
            </a:r>
            <a:r>
              <a:rPr lang="en-US" baseline="0" dirty="0"/>
              <a:t> </a:t>
            </a:r>
            <a:r>
              <a:rPr lang="en-US" dirty="0"/>
              <a:t> </a:t>
            </a:r>
            <a:r>
              <a:rPr lang="en-US" dirty="0" err="1"/>
              <a:t>fitbit</a:t>
            </a:r>
            <a:r>
              <a:rPr lang="en-US" baseline="0" dirty="0"/>
              <a:t> checking quality of sleep</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a:t>Smart</a:t>
            </a:r>
            <a:r>
              <a:rPr lang="en-US" baseline="0" dirty="0"/>
              <a:t> lighting for </a:t>
            </a:r>
            <a:r>
              <a:rPr lang="en-US" baseline="0" dirty="0" err="1"/>
              <a:t>citites</a:t>
            </a:r>
            <a:r>
              <a:rPr lang="en-US" baseline="0" dirty="0"/>
              <a:t>.</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17D42823-9C02-BD4F-A18D-8ED530961BCF}" type="slidenum">
              <a:rPr lang="en-US" smtClean="0"/>
              <a:t>3</a:t>
            </a:fld>
            <a:endParaRPr lang="en-US"/>
          </a:p>
        </p:txBody>
      </p:sp>
    </p:spTree>
    <p:extLst>
      <p:ext uri="{BB962C8B-B14F-4D97-AF65-F5344CB8AC3E}">
        <p14:creationId xmlns:p14="http://schemas.microsoft.com/office/powerpoint/2010/main" val="520358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An example of a sensor that counts people</a:t>
            </a:r>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5</a:t>
            </a:fld>
            <a:endParaRPr lang="en-US"/>
          </a:p>
        </p:txBody>
      </p:sp>
    </p:spTree>
    <p:extLst>
      <p:ext uri="{BB962C8B-B14F-4D97-AF65-F5344CB8AC3E}">
        <p14:creationId xmlns:p14="http://schemas.microsoft.com/office/powerpoint/2010/main" val="2804594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When we talk about sensors, we usually mean electronic sensors</a:t>
            </a:r>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6</a:t>
            </a:fld>
            <a:endParaRPr lang="en-US"/>
          </a:p>
        </p:txBody>
      </p:sp>
    </p:spTree>
    <p:extLst>
      <p:ext uri="{BB962C8B-B14F-4D97-AF65-F5344CB8AC3E}">
        <p14:creationId xmlns:p14="http://schemas.microsoft.com/office/powerpoint/2010/main" val="383713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US" dirty="0"/>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7</a:t>
            </a:fld>
            <a:endParaRPr lang="en-US"/>
          </a:p>
        </p:txBody>
      </p:sp>
    </p:spTree>
    <p:extLst>
      <p:ext uri="{BB962C8B-B14F-4D97-AF65-F5344CB8AC3E}">
        <p14:creationId xmlns:p14="http://schemas.microsoft.com/office/powerpoint/2010/main" val="3853848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Noord </a:t>
            </a:r>
            <a:r>
              <a:rPr lang="en-US" dirty="0" err="1"/>
              <a:t>Zuidlijn</a:t>
            </a:r>
            <a:r>
              <a:rPr lang="en-US" dirty="0"/>
              <a:t> project is an example here at AMS. Put the sensors in the city to monitor passenger flows</a:t>
            </a:r>
          </a:p>
          <a:p>
            <a:r>
              <a:rPr lang="en-US" dirty="0"/>
              <a:t>Solar panels is for better deployment</a:t>
            </a:r>
          </a:p>
          <a:p>
            <a:endParaRPr lang="en-US" dirty="0"/>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9</a:t>
            </a:fld>
            <a:endParaRPr lang="en-US"/>
          </a:p>
        </p:txBody>
      </p:sp>
    </p:spTree>
    <p:extLst>
      <p:ext uri="{BB962C8B-B14F-4D97-AF65-F5344CB8AC3E}">
        <p14:creationId xmlns:p14="http://schemas.microsoft.com/office/powerpoint/2010/main" val="2178342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Rhino experiment, </a:t>
            </a:r>
            <a:r>
              <a:rPr lang="en-US" dirty="0" err="1"/>
              <a:t>LoRa</a:t>
            </a:r>
            <a:r>
              <a:rPr lang="en-US" dirty="0"/>
              <a:t> example</a:t>
            </a:r>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10</a:t>
            </a:fld>
            <a:endParaRPr lang="en-US"/>
          </a:p>
        </p:txBody>
      </p:sp>
    </p:spTree>
    <p:extLst>
      <p:ext uri="{BB962C8B-B14F-4D97-AF65-F5344CB8AC3E}">
        <p14:creationId xmlns:p14="http://schemas.microsoft.com/office/powerpoint/2010/main" val="32531923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a:t>You might think that speech is a soft/faint example, but speech is a pretty good example of wireless communication.</a:t>
            </a:r>
          </a:p>
          <a:p>
            <a:r>
              <a:rPr lang="en-US" dirty="0"/>
              <a:t>A change is made in the environment. Sound waves that form a signal.</a:t>
            </a:r>
          </a:p>
          <a:p>
            <a:r>
              <a:rPr lang="en-US" dirty="0"/>
              <a:t>A sensor is required to pick up the waves.</a:t>
            </a:r>
          </a:p>
          <a:p>
            <a:r>
              <a:rPr lang="en-US" dirty="0"/>
              <a:t>In the end, if somebody listens to the spoken language, one can understand the conveyed message.</a:t>
            </a:r>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11</a:t>
            </a:fld>
            <a:endParaRPr lang="en-US"/>
          </a:p>
        </p:txBody>
      </p:sp>
    </p:spTree>
    <p:extLst>
      <p:ext uri="{BB962C8B-B14F-4D97-AF65-F5344CB8AC3E}">
        <p14:creationId xmlns:p14="http://schemas.microsoft.com/office/powerpoint/2010/main" val="4185972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err="1"/>
              <a:t>WiFi</a:t>
            </a:r>
            <a:r>
              <a:rPr lang="en-US" dirty="0"/>
              <a:t> or other networks work the same. The only difference is the protocol. In speech, we pick a language such as English or Dutch.</a:t>
            </a:r>
          </a:p>
          <a:p>
            <a:r>
              <a:rPr lang="en-US" dirty="0"/>
              <a:t>For electronic communication we have protocols that tell a device how to send images, web pages, text messages and video’s.</a:t>
            </a:r>
          </a:p>
        </p:txBody>
      </p:sp>
      <p:sp>
        <p:nvSpPr>
          <p:cNvPr id="4" name="Tijdelijke aanduiding voor dianummer 3"/>
          <p:cNvSpPr>
            <a:spLocks noGrp="1"/>
          </p:cNvSpPr>
          <p:nvPr>
            <p:ph type="sldNum" sz="quarter" idx="10"/>
          </p:nvPr>
        </p:nvSpPr>
        <p:spPr/>
        <p:txBody>
          <a:bodyPr/>
          <a:lstStyle/>
          <a:p>
            <a:fld id="{F524CEBB-6444-4C4A-90B9-0BF13CA2AFFD}" type="slidenum">
              <a:rPr lang="en-US" smtClean="0"/>
              <a:t>12</a:t>
            </a:fld>
            <a:endParaRPr lang="en-US"/>
          </a:p>
        </p:txBody>
      </p:sp>
    </p:spTree>
    <p:extLst>
      <p:ext uri="{BB962C8B-B14F-4D97-AF65-F5344CB8AC3E}">
        <p14:creationId xmlns:p14="http://schemas.microsoft.com/office/powerpoint/2010/main" val="384409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nl-NL"/>
              <a:t>Klik om stijl te bewerken</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6/13/2018</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nl-NL"/>
              <a:t>Klik om stijl te bewerken</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Date Placeholder 4"/>
          <p:cNvSpPr>
            <a:spLocks noGrp="1"/>
          </p:cNvSpPr>
          <p:nvPr>
            <p:ph type="dt" sz="half" idx="10"/>
          </p:nvPr>
        </p:nvSpPr>
        <p:spPr/>
        <p:txBody>
          <a:bodyPr/>
          <a:lstStyle/>
          <a:p>
            <a:fld id="{48A87A34-81AB-432B-8DAE-1953F412C126}" type="datetimeFigureOut">
              <a:rPr lang="en-US" dirty="0"/>
              <a:t>6/13/2018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el en bijschrif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nl-NL"/>
              <a:t>Klik om stijl te bewerken</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6/13/2018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‹nr.›</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eraat met bijschrift">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nl-NL"/>
              <a:t>Klik om stijl te bewerken</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6/13/2018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‹nr.›</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amkaartje">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nl-NL"/>
              <a:t>Klik om stijl te bewerken</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6/13/2018</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‹nr.›</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kolomme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nl-NL"/>
              <a:t>Klik om stijl te bewerken</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3" name="Date Placeholder 2"/>
          <p:cNvSpPr>
            <a:spLocks noGrp="1"/>
          </p:cNvSpPr>
          <p:nvPr>
            <p:ph type="dt" sz="half" idx="10"/>
          </p:nvPr>
        </p:nvSpPr>
        <p:spPr/>
        <p:txBody>
          <a:bodyPr/>
          <a:lstStyle/>
          <a:p>
            <a:fld id="{48A87A34-81AB-432B-8DAE-1953F412C126}" type="datetimeFigureOut">
              <a:rPr lang="en-US" dirty="0"/>
              <a:t>6/13/2018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Afbeelding-kolom">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nl-NL"/>
              <a:t>Klik om stijl te bewerken</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3" name="Date Placeholder 2"/>
          <p:cNvSpPr>
            <a:spLocks noGrp="1"/>
          </p:cNvSpPr>
          <p:nvPr>
            <p:ph type="dt" sz="half" idx="10"/>
          </p:nvPr>
        </p:nvSpPr>
        <p:spPr/>
        <p:txBody>
          <a:bodyPr/>
          <a:lstStyle/>
          <a:p>
            <a:fld id="{48A87A34-81AB-432B-8DAE-1953F412C126}" type="datetimeFigureOut">
              <a:rPr lang="en-US" dirty="0"/>
              <a:t>6/13/2018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e titel en teks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nl-NL"/>
              <a:t>Klik om stijl te bewerken</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6/13/2018</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idx="1"/>
          </p:nvPr>
        </p:nvSpPr>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ekop">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nl-NL"/>
              <a:t>Klik om stijl te bewerken</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6/13/2018</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nl-NL"/>
              <a:t>Klik om stijl te bewerken</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Content Placeholder 3"/>
          <p:cNvSpPr>
            <a:spLocks noGrp="1"/>
          </p:cNvSpPr>
          <p:nvPr>
            <p:ph sz="half" idx="2"/>
          </p:nvPr>
        </p:nvSpPr>
        <p:spPr>
          <a:xfrm>
            <a:off x="685800" y="3132666"/>
            <a:ext cx="5311775" cy="3086019"/>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Content Placeholder 5"/>
          <p:cNvSpPr>
            <a:spLocks noGrp="1"/>
          </p:cNvSpPr>
          <p:nvPr>
            <p:ph sz="quarter" idx="4"/>
          </p:nvPr>
        </p:nvSpPr>
        <p:spPr>
          <a:xfrm>
            <a:off x="6172200" y="3132666"/>
            <a:ext cx="5334000" cy="3086019"/>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6/13/2018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6/13/2018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6/13/2018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nl-NL"/>
              <a:t>Klik om stijl te bewerken</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Date Placeholder 4"/>
          <p:cNvSpPr>
            <a:spLocks noGrp="1"/>
          </p:cNvSpPr>
          <p:nvPr>
            <p:ph type="dt" sz="half" idx="10"/>
          </p:nvPr>
        </p:nvSpPr>
        <p:spPr/>
        <p:txBody>
          <a:bodyPr/>
          <a:lstStyle/>
          <a:p>
            <a:fld id="{48A87A34-81AB-432B-8DAE-1953F412C126}" type="datetimeFigureOut">
              <a:rPr lang="en-US" dirty="0"/>
              <a:t>6/13/2018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nl-NL"/>
              <a:t>Klik om stijl te bewerken</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5" name="Date Placeholder 4"/>
          <p:cNvSpPr>
            <a:spLocks noGrp="1"/>
          </p:cNvSpPr>
          <p:nvPr>
            <p:ph type="dt" sz="half" idx="10"/>
          </p:nvPr>
        </p:nvSpPr>
        <p:spPr/>
        <p:txBody>
          <a:bodyPr/>
          <a:lstStyle/>
          <a:p>
            <a:fld id="{48A87A34-81AB-432B-8DAE-1953F412C126}" type="datetimeFigureOut">
              <a:rPr lang="en-US" dirty="0"/>
              <a:t>6/13/2018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nl-NL"/>
              <a:t>Klik om stijl te bewerken</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6/13/2018</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‹nr.›</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38.png"/><Relationship Id="rId7" Type="http://schemas.openxmlformats.org/officeDocument/2006/relationships/diagramColors" Target="../diagrams/colors7.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1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8.xml"/><Relationship Id="rId11" Type="http://schemas.microsoft.com/office/2007/relationships/hdphoto" Target="../media/hdphoto5.wdp"/><Relationship Id="rId5" Type="http://schemas.openxmlformats.org/officeDocument/2006/relationships/diagramQuickStyle" Target="../diagrams/quickStyle8.xml"/><Relationship Id="rId10" Type="http://schemas.openxmlformats.org/officeDocument/2006/relationships/image" Target="../media/image40.png"/><Relationship Id="rId4" Type="http://schemas.openxmlformats.org/officeDocument/2006/relationships/diagramLayout" Target="../diagrams/layout8.xml"/><Relationship Id="rId9" Type="http://schemas.openxmlformats.org/officeDocument/2006/relationships/hyperlink" Target="http://pngimg.com/download/17353"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42.png"/><Relationship Id="rId1" Type="http://schemas.openxmlformats.org/officeDocument/2006/relationships/slideLayout" Target="../slideLayouts/slideLayout4.xml"/><Relationship Id="rId4" Type="http://schemas.openxmlformats.org/officeDocument/2006/relationships/image" Target="../media/image43.jpeg"/></Relationships>
</file>

<file path=ppt/slides/_rels/slide17.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flickr.com/photos/30632811@N03/5940997200" TargetMode="External"/><Relationship Id="rId5" Type="http://schemas.openxmlformats.org/officeDocument/2006/relationships/image" Target="../media/image5.jpe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8" Type="http://schemas.openxmlformats.org/officeDocument/2006/relationships/hyperlink" Target="http://arduino.vn/bai-viet/1053-giao-tiep-i2c-voi-nhieu-module" TargetMode="External"/><Relationship Id="rId13" Type="http://schemas.openxmlformats.org/officeDocument/2006/relationships/hyperlink" Target="https://hourglassthorne.deviantart.com/art/Vintage-Compass-132122118" TargetMode="External"/><Relationship Id="rId18" Type="http://schemas.microsoft.com/office/2007/relationships/hdphoto" Target="../media/hdphoto3.wdp"/><Relationship Id="rId3" Type="http://schemas.openxmlformats.org/officeDocument/2006/relationships/image" Target="../media/image15.png"/><Relationship Id="rId21" Type="http://schemas.microsoft.com/office/2007/relationships/hdphoto" Target="../media/hdphoto4.wdp"/><Relationship Id="rId7" Type="http://schemas.microsoft.com/office/2007/relationships/hdphoto" Target="../media/hdphoto2.wdp"/><Relationship Id="rId12" Type="http://schemas.openxmlformats.org/officeDocument/2006/relationships/image" Target="../media/image19.jpeg"/><Relationship Id="rId17" Type="http://schemas.openxmlformats.org/officeDocument/2006/relationships/image" Target="../media/image22.png"/><Relationship Id="rId2" Type="http://schemas.openxmlformats.org/officeDocument/2006/relationships/notesSlide" Target="../notesSlides/notesSlide4.xml"/><Relationship Id="rId16" Type="http://schemas.openxmlformats.org/officeDocument/2006/relationships/hyperlink" Target="https://pl.wikipedia.org/wiki/Aneroid" TargetMode="External"/><Relationship Id="rId20"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hyperlink" Target="http://flickr.com/photos/markmorgantrinidad/5265919814" TargetMode="External"/><Relationship Id="rId5" Type="http://schemas.openxmlformats.org/officeDocument/2006/relationships/hyperlink" Target="http://ardupilot.org/copter/docs/common-external-magnetometer-for-improved-performance.html" TargetMode="External"/><Relationship Id="rId15" Type="http://schemas.openxmlformats.org/officeDocument/2006/relationships/image" Target="../media/image21.JPG"/><Relationship Id="rId23" Type="http://schemas.openxmlformats.org/officeDocument/2006/relationships/image" Target="../media/image24.png"/><Relationship Id="rId10" Type="http://schemas.openxmlformats.org/officeDocument/2006/relationships/image" Target="../media/image18.jpg"/><Relationship Id="rId19" Type="http://schemas.openxmlformats.org/officeDocument/2006/relationships/hyperlink" Target="https://www.vecteezy.com/technology/59923-camera-vector" TargetMode="External"/><Relationship Id="rId4" Type="http://schemas.microsoft.com/office/2007/relationships/hdphoto" Target="../media/hdphoto1.wdp"/><Relationship Id="rId9" Type="http://schemas.openxmlformats.org/officeDocument/2006/relationships/image" Target="../media/image17.png"/><Relationship Id="rId14" Type="http://schemas.openxmlformats.org/officeDocument/2006/relationships/image" Target="../media/image20.jpg"/><Relationship Id="rId22" Type="http://schemas.openxmlformats.org/officeDocument/2006/relationships/hyperlink" Target="http://www.codeproject.com/Articles/20067/Drawing-a-Radar-Display-Using-C" TargetMode="Externa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3.jpeg"/><Relationship Id="rId4" Type="http://schemas.openxmlformats.org/officeDocument/2006/relationships/image" Target="../media/image3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93AB16-2E4E-4568-8814-C2CC47332B4D}"/>
              </a:ext>
            </a:extLst>
          </p:cNvPr>
          <p:cNvSpPr>
            <a:spLocks noGrp="1"/>
          </p:cNvSpPr>
          <p:nvPr>
            <p:ph type="ctrTitle"/>
          </p:nvPr>
        </p:nvSpPr>
        <p:spPr/>
        <p:txBody>
          <a:bodyPr>
            <a:normAutofit/>
          </a:bodyPr>
          <a:lstStyle/>
          <a:p>
            <a:pPr algn="ctr"/>
            <a:r>
              <a:rPr lang="en-US" cap="none" dirty="0"/>
              <a:t>Sensors: creating and transmitting data</a:t>
            </a:r>
          </a:p>
        </p:txBody>
      </p:sp>
      <p:sp>
        <p:nvSpPr>
          <p:cNvPr id="3" name="Ondertitel 2">
            <a:extLst>
              <a:ext uri="{FF2B5EF4-FFF2-40B4-BE49-F238E27FC236}">
                <a16:creationId xmlns:a16="http://schemas.microsoft.com/office/drawing/2014/main" id="{ADA4DD1E-3D16-4E5F-9547-DD131EF81BE3}"/>
              </a:ext>
            </a:extLst>
          </p:cNvPr>
          <p:cNvSpPr>
            <a:spLocks noGrp="1"/>
          </p:cNvSpPr>
          <p:nvPr>
            <p:ph type="subTitle" idx="1"/>
          </p:nvPr>
        </p:nvSpPr>
        <p:spPr>
          <a:xfrm>
            <a:off x="1371600" y="3628501"/>
            <a:ext cx="9448800" cy="685800"/>
          </a:xfrm>
        </p:spPr>
        <p:txBody>
          <a:bodyPr/>
          <a:lstStyle/>
          <a:p>
            <a:pPr algn="ctr"/>
            <a:r>
              <a:rPr lang="en-US" dirty="0"/>
              <a:t>A short guide about sensors and how to obtain data</a:t>
            </a:r>
          </a:p>
        </p:txBody>
      </p:sp>
    </p:spTree>
    <p:extLst>
      <p:ext uri="{BB962C8B-B14F-4D97-AF65-F5344CB8AC3E}">
        <p14:creationId xmlns:p14="http://schemas.microsoft.com/office/powerpoint/2010/main" val="846495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chemeClr val="bg1">
                    <a:lumMod val="65000"/>
                    <a:lumOff val="35000"/>
                  </a:schemeClr>
                </a:solidFill>
              </a:rPr>
              <a:t>Transfer sensor data </a:t>
            </a:r>
            <a:r>
              <a:rPr lang="en-US" cap="none" dirty="0">
                <a:solidFill>
                  <a:srgbClr val="FFC000"/>
                </a:solidFill>
              </a:rPr>
              <a:t>How?</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p:txBody>
          <a:bodyPr/>
          <a:lstStyle/>
          <a:p>
            <a:pPr marL="0" indent="0">
              <a:buNone/>
            </a:pPr>
            <a:r>
              <a:rPr lang="en-US" dirty="0"/>
              <a:t>Transmit the collected data</a:t>
            </a:r>
          </a:p>
        </p:txBody>
      </p:sp>
      <p:graphicFrame>
        <p:nvGraphicFramePr>
          <p:cNvPr id="5" name="Diagram 4">
            <a:extLst>
              <a:ext uri="{FF2B5EF4-FFF2-40B4-BE49-F238E27FC236}">
                <a16:creationId xmlns:a16="http://schemas.microsoft.com/office/drawing/2014/main" id="{F3393B89-67F9-42B1-8F29-F4E0005FD02D}"/>
              </a:ext>
            </a:extLst>
          </p:cNvPr>
          <p:cNvGraphicFramePr/>
          <p:nvPr>
            <p:extLst>
              <p:ext uri="{D42A27DB-BD31-4B8C-83A1-F6EECF244321}">
                <p14:modId xmlns:p14="http://schemas.microsoft.com/office/powerpoint/2010/main" val="648774331"/>
              </p:ext>
            </p:extLst>
          </p:nvPr>
        </p:nvGraphicFramePr>
        <p:xfrm>
          <a:off x="685800" y="2682239"/>
          <a:ext cx="10998200" cy="38506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56569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rgbClr val="FFC000"/>
                </a:solidFill>
              </a:rPr>
              <a:t>Wireless communication</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a:xfrm>
            <a:off x="685800" y="2194560"/>
            <a:ext cx="10820400" cy="4024125"/>
          </a:xfrm>
        </p:spPr>
        <p:txBody>
          <a:bodyPr/>
          <a:lstStyle/>
          <a:p>
            <a:r>
              <a:rPr lang="en-US" dirty="0"/>
              <a:t>Three building blocks:</a:t>
            </a:r>
          </a:p>
          <a:p>
            <a:pPr lvl="1"/>
            <a:r>
              <a:rPr lang="en-US" dirty="0"/>
              <a:t>Transmitter</a:t>
            </a:r>
          </a:p>
          <a:p>
            <a:pPr lvl="1"/>
            <a:r>
              <a:rPr lang="en-US" dirty="0"/>
              <a:t>Sensor</a:t>
            </a:r>
          </a:p>
          <a:p>
            <a:pPr lvl="1"/>
            <a:r>
              <a:rPr lang="en-US" dirty="0"/>
              <a:t>Decoder</a:t>
            </a:r>
          </a:p>
        </p:txBody>
      </p:sp>
      <p:graphicFrame>
        <p:nvGraphicFramePr>
          <p:cNvPr id="4" name="Diagram 3">
            <a:extLst>
              <a:ext uri="{FF2B5EF4-FFF2-40B4-BE49-F238E27FC236}">
                <a16:creationId xmlns:a16="http://schemas.microsoft.com/office/drawing/2014/main" id="{AA6B16AE-6C7C-4D34-99F9-2308DF3E9169}"/>
              </a:ext>
            </a:extLst>
          </p:cNvPr>
          <p:cNvGraphicFramePr/>
          <p:nvPr>
            <p:extLst>
              <p:ext uri="{D42A27DB-BD31-4B8C-83A1-F6EECF244321}">
                <p14:modId xmlns:p14="http://schemas.microsoft.com/office/powerpoint/2010/main" val="3188008620"/>
              </p:ext>
            </p:extLst>
          </p:nvPr>
        </p:nvGraphicFramePr>
        <p:xfrm>
          <a:off x="2011101" y="3325877"/>
          <a:ext cx="8169798" cy="2767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790431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rgbClr val="FFC000"/>
                </a:solidFill>
              </a:rPr>
              <a:t>Wireless communication</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a:xfrm>
            <a:off x="685800" y="2194560"/>
            <a:ext cx="10820400" cy="4024125"/>
          </a:xfrm>
        </p:spPr>
        <p:txBody>
          <a:bodyPr/>
          <a:lstStyle/>
          <a:p>
            <a:r>
              <a:rPr lang="en-US" dirty="0"/>
              <a:t>Three building blocks:</a:t>
            </a:r>
          </a:p>
          <a:p>
            <a:pPr lvl="1"/>
            <a:r>
              <a:rPr lang="en-US" dirty="0"/>
              <a:t>Transmitter</a:t>
            </a:r>
          </a:p>
          <a:p>
            <a:pPr lvl="1"/>
            <a:r>
              <a:rPr lang="en-US" dirty="0"/>
              <a:t>Sensor</a:t>
            </a:r>
          </a:p>
          <a:p>
            <a:pPr lvl="1"/>
            <a:r>
              <a:rPr lang="en-US" dirty="0"/>
              <a:t>Decoder</a:t>
            </a:r>
          </a:p>
        </p:txBody>
      </p:sp>
      <p:graphicFrame>
        <p:nvGraphicFramePr>
          <p:cNvPr id="4" name="Diagram 3">
            <a:extLst>
              <a:ext uri="{FF2B5EF4-FFF2-40B4-BE49-F238E27FC236}">
                <a16:creationId xmlns:a16="http://schemas.microsoft.com/office/drawing/2014/main" id="{AA6B16AE-6C7C-4D34-99F9-2308DF3E9169}"/>
              </a:ext>
            </a:extLst>
          </p:cNvPr>
          <p:cNvGraphicFramePr/>
          <p:nvPr>
            <p:extLst>
              <p:ext uri="{D42A27DB-BD31-4B8C-83A1-F6EECF244321}">
                <p14:modId xmlns:p14="http://schemas.microsoft.com/office/powerpoint/2010/main" val="2495477196"/>
              </p:ext>
            </p:extLst>
          </p:nvPr>
        </p:nvGraphicFramePr>
        <p:xfrm>
          <a:off x="2011101" y="3325877"/>
          <a:ext cx="8169798" cy="2767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474220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Afbeelding 8">
            <a:extLst>
              <a:ext uri="{FF2B5EF4-FFF2-40B4-BE49-F238E27FC236}">
                <a16:creationId xmlns:a16="http://schemas.microsoft.com/office/drawing/2014/main" id="{AE632FE0-F4C8-4EBA-A13A-1A88AC67F1E1}"/>
              </a:ext>
            </a:extLst>
          </p:cNvPr>
          <p:cNvPicPr>
            <a:picLocks noChangeAspect="1"/>
          </p:cNvPicPr>
          <p:nvPr/>
        </p:nvPicPr>
        <p:blipFill>
          <a:blip r:embed="rId3"/>
          <a:stretch>
            <a:fillRect/>
          </a:stretch>
        </p:blipFill>
        <p:spPr>
          <a:xfrm>
            <a:off x="277946" y="2627454"/>
            <a:ext cx="2099947" cy="2465408"/>
          </a:xfrm>
          <a:prstGeom prst="rect">
            <a:avLst/>
          </a:prstGeom>
        </p:spPr>
      </p:pic>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rgbClr val="FFC000"/>
                </a:solidFill>
              </a:rPr>
              <a:t>Energy consumption</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a:xfrm>
            <a:off x="685800" y="2194560"/>
            <a:ext cx="10820400" cy="4024125"/>
          </a:xfrm>
        </p:spPr>
        <p:txBody>
          <a:bodyPr/>
          <a:lstStyle/>
          <a:p>
            <a:r>
              <a:rPr lang="en-US" dirty="0"/>
              <a:t>Transmission takes the most energy</a:t>
            </a:r>
          </a:p>
        </p:txBody>
      </p:sp>
      <p:graphicFrame>
        <p:nvGraphicFramePr>
          <p:cNvPr id="4" name="Diagram 3">
            <a:extLst>
              <a:ext uri="{FF2B5EF4-FFF2-40B4-BE49-F238E27FC236}">
                <a16:creationId xmlns:a16="http://schemas.microsoft.com/office/drawing/2014/main" id="{AA6B16AE-6C7C-4D34-99F9-2308DF3E9169}"/>
              </a:ext>
            </a:extLst>
          </p:cNvPr>
          <p:cNvGraphicFramePr/>
          <p:nvPr>
            <p:extLst>
              <p:ext uri="{D42A27DB-BD31-4B8C-83A1-F6EECF244321}">
                <p14:modId xmlns:p14="http://schemas.microsoft.com/office/powerpoint/2010/main" val="3320928116"/>
              </p:ext>
            </p:extLst>
          </p:nvPr>
        </p:nvGraphicFramePr>
        <p:xfrm>
          <a:off x="2011101" y="3325877"/>
          <a:ext cx="8169798" cy="2767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Ovaal 4">
            <a:extLst>
              <a:ext uri="{FF2B5EF4-FFF2-40B4-BE49-F238E27FC236}">
                <a16:creationId xmlns:a16="http://schemas.microsoft.com/office/drawing/2014/main" id="{1C580389-E991-4256-BC7D-E2A8F8DD7306}"/>
              </a:ext>
            </a:extLst>
          </p:cNvPr>
          <p:cNvSpPr/>
          <p:nvPr/>
        </p:nvSpPr>
        <p:spPr>
          <a:xfrm>
            <a:off x="1516284" y="3630845"/>
            <a:ext cx="3703898" cy="2199190"/>
          </a:xfrm>
          <a:prstGeom prst="ellipse">
            <a:avLst/>
          </a:prstGeom>
          <a:noFill/>
          <a:ln w="76200" cap="flat" cmpd="sng" algn="ctr">
            <a:solidFill>
              <a:srgbClr val="FFFF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4233952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rgbClr val="FFC000"/>
                </a:solidFill>
              </a:rPr>
              <a:t>Backscattering</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a:xfrm>
            <a:off x="685800" y="2194560"/>
            <a:ext cx="10820400" cy="4024125"/>
          </a:xfrm>
        </p:spPr>
        <p:txBody>
          <a:bodyPr/>
          <a:lstStyle/>
          <a:p>
            <a:r>
              <a:rPr lang="en-US" dirty="0"/>
              <a:t>Save energy: reflect waves</a:t>
            </a:r>
          </a:p>
        </p:txBody>
      </p:sp>
      <p:graphicFrame>
        <p:nvGraphicFramePr>
          <p:cNvPr id="4" name="Diagram 3">
            <a:extLst>
              <a:ext uri="{FF2B5EF4-FFF2-40B4-BE49-F238E27FC236}">
                <a16:creationId xmlns:a16="http://schemas.microsoft.com/office/drawing/2014/main" id="{AA6B16AE-6C7C-4D34-99F9-2308DF3E9169}"/>
              </a:ext>
            </a:extLst>
          </p:cNvPr>
          <p:cNvGraphicFramePr/>
          <p:nvPr>
            <p:extLst>
              <p:ext uri="{D42A27DB-BD31-4B8C-83A1-F6EECF244321}">
                <p14:modId xmlns:p14="http://schemas.microsoft.com/office/powerpoint/2010/main" val="428243978"/>
              </p:ext>
            </p:extLst>
          </p:nvPr>
        </p:nvGraphicFramePr>
        <p:xfrm>
          <a:off x="2011101" y="3325877"/>
          <a:ext cx="8169798" cy="2767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Afbeelding 6">
            <a:extLst>
              <a:ext uri="{FF2B5EF4-FFF2-40B4-BE49-F238E27FC236}">
                <a16:creationId xmlns:a16="http://schemas.microsoft.com/office/drawing/2014/main" id="{5921CA8B-3BEA-4A59-808A-5485C28D1A5F}"/>
              </a:ext>
            </a:extLst>
          </p:cNvPr>
          <p:cNvPicPr>
            <a:picLocks noChangeAspect="1"/>
          </p:cNvPicPr>
          <p:nvPr/>
        </p:nvPicPr>
        <p:blipFill>
          <a:blip r:embed="rId8" cstate="hqprint">
            <a:extLst>
              <a:ext uri="{28A0092B-C50C-407E-A947-70E740481C1C}">
                <a14:useLocalDpi xmlns:a14="http://schemas.microsoft.com/office/drawing/2010/main"/>
              </a:ext>
              <a:ext uri="{837473B0-CC2E-450A-ABE3-18F120FF3D39}">
                <a1611:picAttrSrcUrl xmlns:a1611="http://schemas.microsoft.com/office/drawing/2016/11/main" r:id="rId9"/>
              </a:ext>
            </a:extLst>
          </a:blip>
          <a:stretch>
            <a:fillRect/>
          </a:stretch>
        </p:blipFill>
        <p:spPr>
          <a:xfrm>
            <a:off x="304800" y="2672967"/>
            <a:ext cx="1852505" cy="2615127"/>
          </a:xfrm>
          <a:prstGeom prst="rect">
            <a:avLst/>
          </a:prstGeom>
          <a:effectLst>
            <a:outerShdw blurRad="304800" dist="63500" dir="7800000" sx="103000" sy="103000" algn="l" rotWithShape="0">
              <a:schemeClr val="tx1">
                <a:alpha val="63000"/>
              </a:schemeClr>
            </a:outerShdw>
          </a:effectLst>
        </p:spPr>
      </p:pic>
      <p:pic>
        <p:nvPicPr>
          <p:cNvPr id="8" name="Picture 2" descr="wisp5-frontside-sm.png">
            <a:extLst>
              <a:ext uri="{FF2B5EF4-FFF2-40B4-BE49-F238E27FC236}">
                <a16:creationId xmlns:a16="http://schemas.microsoft.com/office/drawing/2014/main" id="{3D72F40E-A77E-4C66-A394-31E9F158DE91}"/>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2778202" y="3041091"/>
            <a:ext cx="6125847" cy="9058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5588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rgbClr val="FFC000"/>
                </a:solidFill>
              </a:rPr>
              <a:t>Backscattering</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a:xfrm>
            <a:off x="685800" y="2194560"/>
            <a:ext cx="10820400" cy="4024125"/>
          </a:xfrm>
        </p:spPr>
        <p:txBody>
          <a:bodyPr/>
          <a:lstStyle/>
          <a:p>
            <a:r>
              <a:rPr lang="en-US" dirty="0"/>
              <a:t>“Backscattering” of light</a:t>
            </a:r>
          </a:p>
          <a:p>
            <a:endParaRPr lang="en-US" dirty="0"/>
          </a:p>
          <a:p>
            <a:r>
              <a:rPr lang="en-US" dirty="0"/>
              <a:t>It’s not new</a:t>
            </a:r>
          </a:p>
          <a:p>
            <a:r>
              <a:rPr lang="en-US" dirty="0"/>
              <a:t>Now we have better sensors</a:t>
            </a:r>
          </a:p>
          <a:p>
            <a:endParaRPr lang="en-US" dirty="0"/>
          </a:p>
          <a:p>
            <a:r>
              <a:rPr lang="en-US" dirty="0">
                <a:solidFill>
                  <a:srgbClr val="FFC000"/>
                </a:solidFill>
              </a:rPr>
              <a:t>DSET IoT: </a:t>
            </a:r>
            <a:r>
              <a:rPr lang="en-US" dirty="0"/>
              <a:t>We improve sensor systems</a:t>
            </a:r>
          </a:p>
        </p:txBody>
      </p:sp>
      <p:pic>
        <p:nvPicPr>
          <p:cNvPr id="3074" name="Picture 2" descr="https://upload.wikimedia.org/wikipedia/commons/9/9b/Heliograph-2.jpg">
            <a:extLst>
              <a:ext uri="{FF2B5EF4-FFF2-40B4-BE49-F238E27FC236}">
                <a16:creationId xmlns:a16="http://schemas.microsoft.com/office/drawing/2014/main" id="{35687B91-A35F-4A61-BD99-782512F046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9060" y="2057401"/>
            <a:ext cx="3494727" cy="4401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8479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48AE78D-8DB0-473E-98B8-70DBDDF7B92E}"/>
              </a:ext>
            </a:extLst>
          </p:cNvPr>
          <p:cNvSpPr>
            <a:spLocks noGrp="1"/>
          </p:cNvSpPr>
          <p:nvPr>
            <p:ph type="title"/>
          </p:nvPr>
        </p:nvSpPr>
        <p:spPr/>
        <p:txBody>
          <a:bodyPr/>
          <a:lstStyle/>
          <a:p>
            <a:r>
              <a:rPr lang="en-US" cap="none" dirty="0" err="1">
                <a:solidFill>
                  <a:srgbClr val="FFC000"/>
                </a:solidFill>
              </a:rPr>
              <a:t>Luxsenz</a:t>
            </a:r>
            <a:r>
              <a:rPr lang="en-US" cap="none" dirty="0">
                <a:solidFill>
                  <a:srgbClr val="FFC000"/>
                </a:solidFill>
              </a:rPr>
              <a:t> platform</a:t>
            </a:r>
          </a:p>
        </p:txBody>
      </p:sp>
      <p:pic>
        <p:nvPicPr>
          <p:cNvPr id="7" name="Tijdelijke aanduiding voor inhoud 6">
            <a:extLst>
              <a:ext uri="{FF2B5EF4-FFF2-40B4-BE49-F238E27FC236}">
                <a16:creationId xmlns:a16="http://schemas.microsoft.com/office/drawing/2014/main" id="{A4EADEDE-F69E-448E-9EED-586F3FAFDF5B}"/>
              </a:ext>
            </a:extLst>
          </p:cNvPr>
          <p:cNvPicPr>
            <a:picLocks noGrp="1" noChangeAspect="1"/>
          </p:cNvPicPr>
          <p:nvPr>
            <p:ph sz="half" idx="1"/>
          </p:nvPr>
        </p:nvPicPr>
        <p:blipFill>
          <a:blip r:embed="rId2">
            <a:duotone>
              <a:schemeClr val="accent3">
                <a:shade val="45000"/>
                <a:satMod val="135000"/>
              </a:schemeClr>
              <a:prstClr val="white"/>
            </a:duotone>
            <a:extLst>
              <a:ext uri="{BEBA8EAE-BF5A-486C-A8C5-ECC9F3942E4B}">
                <a14:imgProps xmlns:a14="http://schemas.microsoft.com/office/drawing/2010/main">
                  <a14:imgLayer r:embed="rId3">
                    <a14:imgEffect>
                      <a14:colorTemperature colorTemp="7546"/>
                    </a14:imgEffect>
                    <a14:imgEffect>
                      <a14:saturation sat="400000"/>
                    </a14:imgEffect>
                  </a14:imgLayer>
                </a14:imgProps>
              </a:ext>
            </a:extLst>
          </a:blip>
          <a:stretch>
            <a:fillRect/>
          </a:stretch>
        </p:blipFill>
        <p:spPr>
          <a:xfrm>
            <a:off x="1798954" y="2263317"/>
            <a:ext cx="3402965" cy="3231498"/>
          </a:xfrm>
        </p:spPr>
      </p:pic>
      <p:sp>
        <p:nvSpPr>
          <p:cNvPr id="5" name="Tijdelijke aanduiding voor inhoud 4">
            <a:extLst>
              <a:ext uri="{FF2B5EF4-FFF2-40B4-BE49-F238E27FC236}">
                <a16:creationId xmlns:a16="http://schemas.microsoft.com/office/drawing/2014/main" id="{6EDBE64F-3FA2-4FD7-A282-3C3EC317FCE1}"/>
              </a:ext>
            </a:extLst>
          </p:cNvPr>
          <p:cNvSpPr>
            <a:spLocks noGrp="1"/>
          </p:cNvSpPr>
          <p:nvPr>
            <p:ph sz="half" idx="2"/>
          </p:nvPr>
        </p:nvSpPr>
        <p:spPr/>
        <p:txBody>
          <a:bodyPr/>
          <a:lstStyle/>
          <a:p>
            <a:r>
              <a:rPr lang="en-US" dirty="0"/>
              <a:t>Reflect light</a:t>
            </a:r>
          </a:p>
          <a:p>
            <a:r>
              <a:rPr lang="en-US" dirty="0"/>
              <a:t>Light is everywhere</a:t>
            </a:r>
          </a:p>
          <a:p>
            <a:r>
              <a:rPr lang="en-US" dirty="0"/>
              <a:t>Prototype ready October 2018</a:t>
            </a:r>
          </a:p>
          <a:p>
            <a:endParaRPr lang="en-US" dirty="0"/>
          </a:p>
          <a:p>
            <a:endParaRPr lang="en-US" dirty="0"/>
          </a:p>
        </p:txBody>
      </p:sp>
      <p:pic>
        <p:nvPicPr>
          <p:cNvPr id="11" name="Afbeelding 10">
            <a:extLst>
              <a:ext uri="{FF2B5EF4-FFF2-40B4-BE49-F238E27FC236}">
                <a16:creationId xmlns:a16="http://schemas.microsoft.com/office/drawing/2014/main" id="{4476A2E3-A35C-4FE5-917B-329E49363E1E}"/>
              </a:ext>
            </a:extLst>
          </p:cNvPr>
          <p:cNvPicPr>
            <a:picLocks noChangeAspect="1"/>
          </p:cNvPicPr>
          <p:nvPr/>
        </p:nvPicPr>
        <p:blipFill rotWithShape="1">
          <a:blip r:embed="rId4"/>
          <a:srcRect t="13802" b="23108"/>
          <a:stretch/>
        </p:blipFill>
        <p:spPr>
          <a:xfrm>
            <a:off x="6728777" y="3879066"/>
            <a:ext cx="4220846" cy="1997196"/>
          </a:xfrm>
          <a:prstGeom prst="rect">
            <a:avLst/>
          </a:prstGeom>
        </p:spPr>
      </p:pic>
    </p:spTree>
    <p:extLst>
      <p:ext uri="{BB962C8B-B14F-4D97-AF65-F5344CB8AC3E}">
        <p14:creationId xmlns:p14="http://schemas.microsoft.com/office/powerpoint/2010/main" val="4161382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4ECAF43-2F89-41DA-B936-86B244B8EDA1}"/>
              </a:ext>
            </a:extLst>
          </p:cNvPr>
          <p:cNvSpPr>
            <a:spLocks noGrp="1"/>
          </p:cNvSpPr>
          <p:nvPr>
            <p:ph type="title"/>
          </p:nvPr>
        </p:nvSpPr>
        <p:spPr/>
        <p:txBody>
          <a:bodyPr/>
          <a:lstStyle/>
          <a:p>
            <a:r>
              <a:rPr lang="en-US" cap="none" dirty="0">
                <a:solidFill>
                  <a:srgbClr val="FFC000"/>
                </a:solidFill>
              </a:rPr>
              <a:t>Future vision</a:t>
            </a:r>
          </a:p>
        </p:txBody>
      </p:sp>
      <p:pic>
        <p:nvPicPr>
          <p:cNvPr id="5" name="Tijdelijke aanduiding voor inhoud 4">
            <a:extLst>
              <a:ext uri="{FF2B5EF4-FFF2-40B4-BE49-F238E27FC236}">
                <a16:creationId xmlns:a16="http://schemas.microsoft.com/office/drawing/2014/main" id="{A6FB39BA-77C6-426C-99CB-7641B0126E97}"/>
              </a:ext>
            </a:extLst>
          </p:cNvPr>
          <p:cNvPicPr>
            <a:picLocks noGrp="1" noChangeAspect="1"/>
          </p:cNvPicPr>
          <p:nvPr>
            <p:ph idx="1"/>
          </p:nvPr>
        </p:nvPicPr>
        <p:blipFill>
          <a:blip r:embed="rId3"/>
          <a:stretch>
            <a:fillRect/>
          </a:stretch>
        </p:blipFill>
        <p:spPr>
          <a:xfrm>
            <a:off x="2672483" y="1942790"/>
            <a:ext cx="6847034" cy="4564690"/>
          </a:xfrm>
        </p:spPr>
      </p:pic>
    </p:spTree>
    <p:extLst>
      <p:ext uri="{BB962C8B-B14F-4D97-AF65-F5344CB8AC3E}">
        <p14:creationId xmlns:p14="http://schemas.microsoft.com/office/powerpoint/2010/main" val="803720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p:cNvPicPr>
            <a:picLocks noChangeAspect="1"/>
          </p:cNvPicPr>
          <p:nvPr/>
        </p:nvPicPr>
        <p:blipFill>
          <a:blip r:embed="rId3"/>
          <a:stretch>
            <a:fillRect/>
          </a:stretch>
        </p:blipFill>
        <p:spPr>
          <a:xfrm>
            <a:off x="1911018" y="1278017"/>
            <a:ext cx="2505824" cy="1790829"/>
          </a:xfrm>
          <a:prstGeom prst="roundRect">
            <a:avLst/>
          </a:prstGeom>
        </p:spPr>
      </p:pic>
      <p:cxnSp>
        <p:nvCxnSpPr>
          <p:cNvPr id="8" name="Straight Arrow Connector 7"/>
          <p:cNvCxnSpPr/>
          <p:nvPr/>
        </p:nvCxnSpPr>
        <p:spPr>
          <a:xfrm>
            <a:off x="2152394" y="4411868"/>
            <a:ext cx="8459422" cy="0"/>
          </a:xfrm>
          <a:prstGeom prst="straightConnector1">
            <a:avLst/>
          </a:prstGeom>
          <a:ln w="38100" cmpd="sng">
            <a:solidFill>
              <a:schemeClr val="tx1"/>
            </a:solidFill>
            <a:tailEnd type="arrow" w="lg" len="lg"/>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2112576" y="5236223"/>
            <a:ext cx="1047082" cy="646331"/>
          </a:xfrm>
          <a:prstGeom prst="rect">
            <a:avLst/>
          </a:prstGeom>
          <a:noFill/>
        </p:spPr>
        <p:txBody>
          <a:bodyPr wrap="none" rtlCol="0">
            <a:spAutoFit/>
          </a:bodyPr>
          <a:lstStyle/>
          <a:p>
            <a:pPr algn="ctr"/>
            <a:r>
              <a:rPr lang="en-US" dirty="0"/>
              <a:t> 1969</a:t>
            </a:r>
          </a:p>
          <a:p>
            <a:pPr algn="ctr"/>
            <a:r>
              <a:rPr lang="en-US" dirty="0"/>
              <a:t>Internet</a:t>
            </a:r>
          </a:p>
        </p:txBody>
      </p:sp>
      <p:sp>
        <p:nvSpPr>
          <p:cNvPr id="12" name="TextBox 11"/>
          <p:cNvSpPr txBox="1"/>
          <p:nvPr/>
        </p:nvSpPr>
        <p:spPr>
          <a:xfrm>
            <a:off x="1631087" y="3342021"/>
            <a:ext cx="1507144" cy="646331"/>
          </a:xfrm>
          <a:prstGeom prst="rect">
            <a:avLst/>
          </a:prstGeom>
          <a:noFill/>
        </p:spPr>
        <p:txBody>
          <a:bodyPr wrap="none" rtlCol="0">
            <a:spAutoFit/>
          </a:bodyPr>
          <a:lstStyle/>
          <a:p>
            <a:pPr algn="ctr"/>
            <a:r>
              <a:rPr lang="en-US" dirty="0"/>
              <a:t> Igloo White</a:t>
            </a:r>
          </a:p>
          <a:p>
            <a:pPr algn="ctr"/>
            <a:r>
              <a:rPr lang="en-US" dirty="0"/>
              <a:t>1968</a:t>
            </a:r>
          </a:p>
        </p:txBody>
      </p:sp>
      <p:sp>
        <p:nvSpPr>
          <p:cNvPr id="13" name="TextBox 12"/>
          <p:cNvSpPr txBox="1"/>
          <p:nvPr/>
        </p:nvSpPr>
        <p:spPr>
          <a:xfrm>
            <a:off x="6166784" y="2740531"/>
            <a:ext cx="2069797" cy="923330"/>
          </a:xfrm>
          <a:prstGeom prst="rect">
            <a:avLst/>
          </a:prstGeom>
          <a:noFill/>
        </p:spPr>
        <p:txBody>
          <a:bodyPr wrap="none" rtlCol="0">
            <a:spAutoFit/>
          </a:bodyPr>
          <a:lstStyle/>
          <a:p>
            <a:pPr algn="ctr"/>
            <a:r>
              <a:rPr lang="en-US" dirty="0"/>
              <a:t>Internet of Things</a:t>
            </a:r>
          </a:p>
          <a:p>
            <a:pPr algn="ctr"/>
            <a:r>
              <a:rPr lang="en-US" dirty="0"/>
              <a:t>Sensor Networks</a:t>
            </a:r>
          </a:p>
          <a:p>
            <a:pPr algn="ctr"/>
            <a:r>
              <a:rPr lang="en-US" dirty="0"/>
              <a:t>1999</a:t>
            </a:r>
          </a:p>
        </p:txBody>
      </p:sp>
      <p:sp>
        <p:nvSpPr>
          <p:cNvPr id="21" name="TextBox 20"/>
          <p:cNvSpPr txBox="1"/>
          <p:nvPr/>
        </p:nvSpPr>
        <p:spPr>
          <a:xfrm>
            <a:off x="2556566" y="4527396"/>
            <a:ext cx="762311" cy="369332"/>
          </a:xfrm>
          <a:prstGeom prst="rect">
            <a:avLst/>
          </a:prstGeom>
          <a:noFill/>
        </p:spPr>
        <p:txBody>
          <a:bodyPr wrap="none" rtlCol="0">
            <a:spAutoFit/>
          </a:bodyPr>
          <a:lstStyle/>
          <a:p>
            <a:pPr algn="ctr"/>
            <a:r>
              <a:rPr lang="en-US" dirty="0"/>
              <a:t> 1970</a:t>
            </a:r>
          </a:p>
        </p:txBody>
      </p:sp>
      <p:sp>
        <p:nvSpPr>
          <p:cNvPr id="22" name="TextBox 21"/>
          <p:cNvSpPr txBox="1"/>
          <p:nvPr/>
        </p:nvSpPr>
        <p:spPr>
          <a:xfrm>
            <a:off x="4063648" y="4537101"/>
            <a:ext cx="762311" cy="369332"/>
          </a:xfrm>
          <a:prstGeom prst="rect">
            <a:avLst/>
          </a:prstGeom>
          <a:noFill/>
        </p:spPr>
        <p:txBody>
          <a:bodyPr wrap="none" rtlCol="0">
            <a:spAutoFit/>
          </a:bodyPr>
          <a:lstStyle/>
          <a:p>
            <a:pPr algn="ctr"/>
            <a:r>
              <a:rPr lang="en-US" dirty="0"/>
              <a:t> 1980</a:t>
            </a:r>
          </a:p>
        </p:txBody>
      </p:sp>
      <p:sp>
        <p:nvSpPr>
          <p:cNvPr id="23" name="TextBox 22"/>
          <p:cNvSpPr txBox="1"/>
          <p:nvPr/>
        </p:nvSpPr>
        <p:spPr>
          <a:xfrm>
            <a:off x="5570730" y="4537101"/>
            <a:ext cx="762311" cy="369332"/>
          </a:xfrm>
          <a:prstGeom prst="rect">
            <a:avLst/>
          </a:prstGeom>
          <a:noFill/>
        </p:spPr>
        <p:txBody>
          <a:bodyPr wrap="none" rtlCol="0">
            <a:spAutoFit/>
          </a:bodyPr>
          <a:lstStyle/>
          <a:p>
            <a:pPr algn="ctr"/>
            <a:r>
              <a:rPr lang="en-US" dirty="0"/>
              <a:t> 1990</a:t>
            </a:r>
          </a:p>
        </p:txBody>
      </p:sp>
      <p:sp>
        <p:nvSpPr>
          <p:cNvPr id="24" name="TextBox 23"/>
          <p:cNvSpPr txBox="1"/>
          <p:nvPr/>
        </p:nvSpPr>
        <p:spPr>
          <a:xfrm>
            <a:off x="7109877" y="4523147"/>
            <a:ext cx="698178" cy="369332"/>
          </a:xfrm>
          <a:prstGeom prst="rect">
            <a:avLst/>
          </a:prstGeom>
          <a:noFill/>
        </p:spPr>
        <p:txBody>
          <a:bodyPr wrap="none" rtlCol="0">
            <a:spAutoFit/>
          </a:bodyPr>
          <a:lstStyle/>
          <a:p>
            <a:pPr algn="ctr"/>
            <a:r>
              <a:rPr lang="en-US" dirty="0"/>
              <a:t>2000</a:t>
            </a:r>
          </a:p>
        </p:txBody>
      </p:sp>
      <p:sp>
        <p:nvSpPr>
          <p:cNvPr id="25" name="TextBox 24"/>
          <p:cNvSpPr txBox="1"/>
          <p:nvPr/>
        </p:nvSpPr>
        <p:spPr>
          <a:xfrm>
            <a:off x="8616960" y="4523147"/>
            <a:ext cx="698178" cy="369332"/>
          </a:xfrm>
          <a:prstGeom prst="rect">
            <a:avLst/>
          </a:prstGeom>
          <a:noFill/>
        </p:spPr>
        <p:txBody>
          <a:bodyPr wrap="none" rtlCol="0">
            <a:spAutoFit/>
          </a:bodyPr>
          <a:lstStyle/>
          <a:p>
            <a:pPr algn="ctr"/>
            <a:r>
              <a:rPr lang="en-US" dirty="0"/>
              <a:t>2010</a:t>
            </a:r>
          </a:p>
        </p:txBody>
      </p:sp>
      <p:sp>
        <p:nvSpPr>
          <p:cNvPr id="29" name="Oval 28"/>
          <p:cNvSpPr/>
          <p:nvPr/>
        </p:nvSpPr>
        <p:spPr>
          <a:xfrm flipH="1">
            <a:off x="2860721" y="4301132"/>
            <a:ext cx="201979" cy="221473"/>
          </a:xfrm>
          <a:prstGeom prst="ellipse">
            <a:avLst/>
          </a:prstGeom>
          <a:solidFill>
            <a:schemeClr val="bg1"/>
          </a:solidFill>
          <a:ln w="28575"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flipH="1">
            <a:off x="4446957" y="4290483"/>
            <a:ext cx="201979" cy="221473"/>
          </a:xfrm>
          <a:prstGeom prst="ellipse">
            <a:avLst/>
          </a:prstGeom>
          <a:solidFill>
            <a:schemeClr val="bg1"/>
          </a:solidFill>
          <a:ln w="28575"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Oval 30"/>
          <p:cNvSpPr/>
          <p:nvPr/>
        </p:nvSpPr>
        <p:spPr>
          <a:xfrm flipH="1">
            <a:off x="5902659" y="4292697"/>
            <a:ext cx="201979" cy="221473"/>
          </a:xfrm>
          <a:prstGeom prst="ellipse">
            <a:avLst/>
          </a:prstGeom>
          <a:solidFill>
            <a:schemeClr val="bg1"/>
          </a:solidFill>
          <a:ln w="28575"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Oval 31"/>
          <p:cNvSpPr/>
          <p:nvPr/>
        </p:nvSpPr>
        <p:spPr>
          <a:xfrm flipH="1">
            <a:off x="7358361" y="4294689"/>
            <a:ext cx="201979" cy="221473"/>
          </a:xfrm>
          <a:prstGeom prst="ellipse">
            <a:avLst/>
          </a:prstGeom>
          <a:solidFill>
            <a:schemeClr val="bg1"/>
          </a:solidFill>
          <a:ln w="28575"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p:cNvSpPr/>
          <p:nvPr/>
        </p:nvSpPr>
        <p:spPr>
          <a:xfrm flipH="1">
            <a:off x="8864190" y="4298760"/>
            <a:ext cx="201979" cy="221473"/>
          </a:xfrm>
          <a:prstGeom prst="ellipse">
            <a:avLst/>
          </a:prstGeom>
          <a:solidFill>
            <a:schemeClr val="bg1"/>
          </a:solidFill>
          <a:ln w="28575"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5" name="Straight Connector 34"/>
          <p:cNvCxnSpPr/>
          <p:nvPr/>
        </p:nvCxnSpPr>
        <p:spPr>
          <a:xfrm>
            <a:off x="2422893" y="3988352"/>
            <a:ext cx="0" cy="268707"/>
          </a:xfrm>
          <a:prstGeom prst="line">
            <a:avLst/>
          </a:prstGeom>
          <a:ln w="9525" cmpd="sng">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625420" y="4541840"/>
            <a:ext cx="0" cy="672159"/>
          </a:xfrm>
          <a:prstGeom prst="line">
            <a:avLst/>
          </a:prstGeom>
          <a:ln w="9525" cmpd="sng">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a:xfrm>
            <a:off x="7226840" y="3602286"/>
            <a:ext cx="0" cy="672159"/>
          </a:xfrm>
          <a:prstGeom prst="line">
            <a:avLst/>
          </a:prstGeom>
          <a:ln w="9525" cmpd="sng">
            <a:solidFill>
              <a:schemeClr val="tx1"/>
            </a:solidFill>
          </a:ln>
        </p:spPr>
        <p:style>
          <a:lnRef idx="2">
            <a:schemeClr val="accent1"/>
          </a:lnRef>
          <a:fillRef idx="0">
            <a:schemeClr val="accent1"/>
          </a:fillRef>
          <a:effectRef idx="1">
            <a:schemeClr val="accent1"/>
          </a:effectRef>
          <a:fontRef idx="minor">
            <a:schemeClr val="tx1"/>
          </a:fontRef>
        </p:style>
      </p:cxnSp>
      <p:sp>
        <p:nvSpPr>
          <p:cNvPr id="3" name="Rounded Rectangle 2"/>
          <p:cNvSpPr/>
          <p:nvPr/>
        </p:nvSpPr>
        <p:spPr>
          <a:xfrm rot="2992004">
            <a:off x="2574283" y="1922395"/>
            <a:ext cx="1291706" cy="388563"/>
          </a:xfrm>
          <a:prstGeom prst="roundRect">
            <a:avLst/>
          </a:prstGeom>
          <a:noFill/>
          <a:ln w="28575" cmpd="sng">
            <a:solidFill>
              <a:srgbClr val="1C8DFB"/>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6" name="Titel 5">
            <a:extLst>
              <a:ext uri="{FF2B5EF4-FFF2-40B4-BE49-F238E27FC236}">
                <a16:creationId xmlns:a16="http://schemas.microsoft.com/office/drawing/2014/main" id="{5B383C67-5D96-439C-8BAC-D68C16B00CD1}"/>
              </a:ext>
            </a:extLst>
          </p:cNvPr>
          <p:cNvSpPr>
            <a:spLocks noGrp="1"/>
          </p:cNvSpPr>
          <p:nvPr>
            <p:ph type="title"/>
          </p:nvPr>
        </p:nvSpPr>
        <p:spPr/>
        <p:txBody>
          <a:bodyPr/>
          <a:lstStyle/>
          <a:p>
            <a:r>
              <a:rPr lang="en-US" cap="none" dirty="0">
                <a:solidFill>
                  <a:srgbClr val="FFC000"/>
                </a:solidFill>
              </a:rPr>
              <a:t>IoT</a:t>
            </a:r>
            <a:r>
              <a:rPr lang="en-US" cap="none" dirty="0"/>
              <a:t> - The story</a:t>
            </a:r>
            <a:endParaRPr lang="en-US" dirty="0"/>
          </a:p>
        </p:txBody>
      </p:sp>
      <p:sp>
        <p:nvSpPr>
          <p:cNvPr id="40" name="TextBox 9">
            <a:extLst>
              <a:ext uri="{FF2B5EF4-FFF2-40B4-BE49-F238E27FC236}">
                <a16:creationId xmlns:a16="http://schemas.microsoft.com/office/drawing/2014/main" id="{2800ACFD-62F9-4431-8A53-3E1A5A7D9B1D}"/>
              </a:ext>
            </a:extLst>
          </p:cNvPr>
          <p:cNvSpPr txBox="1"/>
          <p:nvPr/>
        </p:nvSpPr>
        <p:spPr>
          <a:xfrm>
            <a:off x="3750465" y="5221779"/>
            <a:ext cx="2172391" cy="923330"/>
          </a:xfrm>
          <a:prstGeom prst="rect">
            <a:avLst/>
          </a:prstGeom>
          <a:noFill/>
        </p:spPr>
        <p:txBody>
          <a:bodyPr wrap="none" rtlCol="0">
            <a:spAutoFit/>
          </a:bodyPr>
          <a:lstStyle/>
          <a:p>
            <a:pPr algn="ctr"/>
            <a:r>
              <a:rPr lang="en-US" dirty="0"/>
              <a:t> 1982</a:t>
            </a:r>
          </a:p>
          <a:p>
            <a:pPr algn="ctr"/>
            <a:r>
              <a:rPr lang="en-US" dirty="0"/>
              <a:t>Connected coke</a:t>
            </a:r>
          </a:p>
          <a:p>
            <a:pPr algn="ctr"/>
            <a:r>
              <a:rPr lang="en-US" dirty="0"/>
              <a:t>vending machine</a:t>
            </a:r>
          </a:p>
        </p:txBody>
      </p:sp>
      <p:cxnSp>
        <p:nvCxnSpPr>
          <p:cNvPr id="41" name="Straight Connector 36">
            <a:extLst>
              <a:ext uri="{FF2B5EF4-FFF2-40B4-BE49-F238E27FC236}">
                <a16:creationId xmlns:a16="http://schemas.microsoft.com/office/drawing/2014/main" id="{473842CC-CAED-489D-AC7A-6FE2B35A630C}"/>
              </a:ext>
            </a:extLst>
          </p:cNvPr>
          <p:cNvCxnSpPr/>
          <p:nvPr/>
        </p:nvCxnSpPr>
        <p:spPr>
          <a:xfrm>
            <a:off x="4825959" y="4527396"/>
            <a:ext cx="0" cy="672159"/>
          </a:xfrm>
          <a:prstGeom prst="line">
            <a:avLst/>
          </a:prstGeom>
          <a:ln w="9525" cmpd="sng">
            <a:solidFill>
              <a:schemeClr val="tx1"/>
            </a:solidFill>
          </a:ln>
        </p:spPr>
        <p:style>
          <a:lnRef idx="2">
            <a:schemeClr val="accent1"/>
          </a:lnRef>
          <a:fillRef idx="0">
            <a:schemeClr val="accent1"/>
          </a:fillRef>
          <a:effectRef idx="1">
            <a:schemeClr val="accent1"/>
          </a:effectRef>
          <a:fontRef idx="minor">
            <a:schemeClr val="tx1"/>
          </a:fontRef>
        </p:style>
      </p:cxnSp>
      <p:sp>
        <p:nvSpPr>
          <p:cNvPr id="42" name="TextBox 11">
            <a:extLst>
              <a:ext uri="{FF2B5EF4-FFF2-40B4-BE49-F238E27FC236}">
                <a16:creationId xmlns:a16="http://schemas.microsoft.com/office/drawing/2014/main" id="{5FF4D68B-C2C3-4D67-8021-1B6A62A6BDFD}"/>
              </a:ext>
            </a:extLst>
          </p:cNvPr>
          <p:cNvSpPr txBox="1"/>
          <p:nvPr/>
        </p:nvSpPr>
        <p:spPr>
          <a:xfrm>
            <a:off x="8117090" y="3278425"/>
            <a:ext cx="1569660" cy="646331"/>
          </a:xfrm>
          <a:prstGeom prst="rect">
            <a:avLst/>
          </a:prstGeom>
          <a:noFill/>
        </p:spPr>
        <p:txBody>
          <a:bodyPr wrap="none" rtlCol="0">
            <a:spAutoFit/>
          </a:bodyPr>
          <a:lstStyle/>
          <a:p>
            <a:pPr algn="ctr"/>
            <a:r>
              <a:rPr lang="en-US" dirty="0"/>
              <a:t>Google cars</a:t>
            </a:r>
          </a:p>
          <a:p>
            <a:pPr algn="ctr"/>
            <a:r>
              <a:rPr lang="en-US" dirty="0"/>
              <a:t>2010</a:t>
            </a:r>
          </a:p>
        </p:txBody>
      </p:sp>
      <p:cxnSp>
        <p:nvCxnSpPr>
          <p:cNvPr id="43" name="Straight Connector 34">
            <a:extLst>
              <a:ext uri="{FF2B5EF4-FFF2-40B4-BE49-F238E27FC236}">
                <a16:creationId xmlns:a16="http://schemas.microsoft.com/office/drawing/2014/main" id="{5D117AF4-DDF7-4FEA-89C5-90D87A5E4027}"/>
              </a:ext>
            </a:extLst>
          </p:cNvPr>
          <p:cNvCxnSpPr/>
          <p:nvPr/>
        </p:nvCxnSpPr>
        <p:spPr>
          <a:xfrm>
            <a:off x="8940151" y="3924756"/>
            <a:ext cx="0" cy="268707"/>
          </a:xfrm>
          <a:prstGeom prst="line">
            <a:avLst/>
          </a:prstGeom>
          <a:ln w="9525" cmpd="sng">
            <a:solidFill>
              <a:schemeClr val="tx1"/>
            </a:solidFill>
          </a:ln>
        </p:spPr>
        <p:style>
          <a:lnRef idx="2">
            <a:schemeClr val="accent1"/>
          </a:lnRef>
          <a:fillRef idx="0">
            <a:schemeClr val="accent1"/>
          </a:fillRef>
          <a:effectRef idx="1">
            <a:schemeClr val="accent1"/>
          </a:effectRef>
          <a:fontRef idx="minor">
            <a:schemeClr val="tx1"/>
          </a:fontRef>
        </p:style>
      </p:cxnSp>
      <p:sp>
        <p:nvSpPr>
          <p:cNvPr id="4" name="Rechthoek: afgeronde hoeken 3">
            <a:extLst>
              <a:ext uri="{FF2B5EF4-FFF2-40B4-BE49-F238E27FC236}">
                <a16:creationId xmlns:a16="http://schemas.microsoft.com/office/drawing/2014/main" id="{E5ABF4C6-38DA-47B3-9C99-0767B1CB64D5}"/>
              </a:ext>
            </a:extLst>
          </p:cNvPr>
          <p:cNvSpPr/>
          <p:nvPr/>
        </p:nvSpPr>
        <p:spPr>
          <a:xfrm>
            <a:off x="6003650" y="5199555"/>
            <a:ext cx="1955139" cy="1466354"/>
          </a:xfrm>
          <a:prstGeom prst="roundRect">
            <a:avLst/>
          </a:prstGeom>
          <a:blipFill dpi="0" rotWithShape="1">
            <a:blip r:embed="rId4"/>
            <a:srcRect/>
            <a:stretch>
              <a:fillRect/>
            </a:stretch>
          </a:blip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hthoek: afgeronde hoeken 35">
            <a:extLst>
              <a:ext uri="{FF2B5EF4-FFF2-40B4-BE49-F238E27FC236}">
                <a16:creationId xmlns:a16="http://schemas.microsoft.com/office/drawing/2014/main" id="{FF175529-CAD5-4753-8E7F-489607D5D6D2}"/>
              </a:ext>
            </a:extLst>
          </p:cNvPr>
          <p:cNvSpPr/>
          <p:nvPr/>
        </p:nvSpPr>
        <p:spPr>
          <a:xfrm>
            <a:off x="8940151" y="1848553"/>
            <a:ext cx="1671665" cy="1369851"/>
          </a:xfrm>
          <a:prstGeom prst="roundRect">
            <a:avLst/>
          </a:prstGeom>
          <a:blipFill dpi="0" rotWithShape="1">
            <a:blip r:embed="rId5" cstate="hqprint">
              <a:extLst>
                <a:ext uri="{28A0092B-C50C-407E-A947-70E740481C1C}">
                  <a14:useLocalDpi xmlns:a14="http://schemas.microsoft.com/office/drawing/2010/main"/>
                </a:ext>
                <a:ext uri="{837473B0-CC2E-450A-ABE3-18F120FF3D39}">
                  <a1611:picAttrSrcUrl xmlns:a1611="http://schemas.microsoft.com/office/drawing/2016/11/main" r:id="rId6"/>
                </a:ext>
              </a:extLst>
            </a:blip>
            <a:srcRect/>
            <a:stretch>
              <a:fillRect/>
            </a:stretch>
          </a:blip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586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853751" y="1524871"/>
            <a:ext cx="1486304" cy="584775"/>
          </a:xfrm>
          <a:prstGeom prst="rect">
            <a:avLst/>
          </a:prstGeom>
          <a:noFill/>
        </p:spPr>
        <p:txBody>
          <a:bodyPr wrap="none" rtlCol="0">
            <a:spAutoFit/>
          </a:bodyPr>
          <a:lstStyle/>
          <a:p>
            <a:pPr algn="ctr"/>
            <a:r>
              <a:rPr lang="en-US" sz="1600" dirty="0"/>
              <a:t>#smart cities </a:t>
            </a:r>
          </a:p>
          <a:p>
            <a:pPr algn="ctr"/>
            <a:r>
              <a:rPr lang="en-US" sz="1600" dirty="0"/>
              <a:t>(bottles)</a:t>
            </a:r>
          </a:p>
        </p:txBody>
      </p:sp>
      <p:sp>
        <p:nvSpPr>
          <p:cNvPr id="5" name="TextBox 4"/>
          <p:cNvSpPr txBox="1"/>
          <p:nvPr/>
        </p:nvSpPr>
        <p:spPr>
          <a:xfrm>
            <a:off x="6129020" y="1605061"/>
            <a:ext cx="1346844" cy="338554"/>
          </a:xfrm>
          <a:prstGeom prst="rect">
            <a:avLst/>
          </a:prstGeom>
          <a:noFill/>
        </p:spPr>
        <p:txBody>
          <a:bodyPr wrap="none" rtlCol="0">
            <a:spAutoFit/>
          </a:bodyPr>
          <a:lstStyle/>
          <a:p>
            <a:r>
              <a:rPr lang="en-US" sz="1600" dirty="0"/>
              <a:t>#smart cars</a:t>
            </a:r>
          </a:p>
        </p:txBody>
      </p:sp>
      <p:grpSp>
        <p:nvGrpSpPr>
          <p:cNvPr id="47" name="Group 46"/>
          <p:cNvGrpSpPr/>
          <p:nvPr/>
        </p:nvGrpSpPr>
        <p:grpSpPr>
          <a:xfrm>
            <a:off x="2596905" y="1943616"/>
            <a:ext cx="2859513" cy="1513177"/>
            <a:chOff x="852794" y="1935361"/>
            <a:chExt cx="2468745" cy="1400287"/>
          </a:xfrm>
        </p:grpSpPr>
        <p:grpSp>
          <p:nvGrpSpPr>
            <p:cNvPr id="43" name="Group 42"/>
            <p:cNvGrpSpPr/>
            <p:nvPr/>
          </p:nvGrpSpPr>
          <p:grpSpPr>
            <a:xfrm>
              <a:off x="852794" y="2054594"/>
              <a:ext cx="2289768" cy="1281054"/>
              <a:chOff x="504232" y="4096125"/>
              <a:chExt cx="2819401" cy="1585913"/>
            </a:xfrm>
          </p:grpSpPr>
          <p:pic>
            <p:nvPicPr>
              <p:cNvPr id="13" name="Picture 12"/>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504232" y="4096125"/>
                <a:ext cx="2819401" cy="1585913"/>
              </a:xfrm>
              <a:prstGeom prst="ellipse">
                <a:avLst/>
              </a:prstGeom>
              <a:ln w="28575" cmpd="sng">
                <a:noFill/>
              </a:ln>
            </p:spPr>
          </p:pic>
          <p:pic>
            <p:nvPicPr>
              <p:cNvPr id="21" name="Picture 20"/>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1647964" y="5140207"/>
                <a:ext cx="424279" cy="422393"/>
              </a:xfrm>
              <a:prstGeom prst="rect">
                <a:avLst/>
              </a:prstGeom>
              <a:ln>
                <a:noFill/>
              </a:ln>
            </p:spPr>
          </p:pic>
        </p:grpSp>
        <p:pic>
          <p:nvPicPr>
            <p:cNvPr id="11" name="Picture 10"/>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2358975" y="1935361"/>
              <a:ext cx="962564" cy="595706"/>
            </a:xfrm>
            <a:prstGeom prst="roundRect">
              <a:avLst>
                <a:gd name="adj" fmla="val 18429"/>
              </a:avLst>
            </a:prstGeom>
            <a:ln w="28575" cmpd="sng">
              <a:solidFill>
                <a:schemeClr val="tx1">
                  <a:lumMod val="65000"/>
                  <a:lumOff val="35000"/>
                </a:schemeClr>
              </a:solidFill>
            </a:ln>
          </p:spPr>
        </p:pic>
      </p:grpSp>
      <p:grpSp>
        <p:nvGrpSpPr>
          <p:cNvPr id="22" name="Group 21"/>
          <p:cNvGrpSpPr/>
          <p:nvPr/>
        </p:nvGrpSpPr>
        <p:grpSpPr>
          <a:xfrm>
            <a:off x="1853751" y="4928472"/>
            <a:ext cx="1559354" cy="566416"/>
            <a:chOff x="1038134" y="940235"/>
            <a:chExt cx="2424360" cy="871676"/>
          </a:xfrm>
        </p:grpSpPr>
        <p:pic>
          <p:nvPicPr>
            <p:cNvPr id="23" name="Picture 22"/>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1038134" y="982115"/>
              <a:ext cx="773424" cy="795632"/>
            </a:xfrm>
            <a:prstGeom prst="ellipse">
              <a:avLst/>
            </a:prstGeom>
            <a:ln w="28575" cmpd="sng">
              <a:solidFill>
                <a:srgbClr val="0C1D34"/>
              </a:solidFill>
            </a:ln>
          </p:spPr>
        </p:pic>
        <p:pic>
          <p:nvPicPr>
            <p:cNvPr id="24" name="Picture 23"/>
            <p:cNvPicPr>
              <a:picLocks noChangeAspect="1"/>
            </p:cNvPicPr>
            <p:nvPr/>
          </p:nvPicPr>
          <p:blipFill rotWithShape="1">
            <a:blip r:embed="rId7" cstate="hqprint">
              <a:extLst>
                <a:ext uri="{28A0092B-C50C-407E-A947-70E740481C1C}">
                  <a14:useLocalDpi xmlns:a14="http://schemas.microsoft.com/office/drawing/2010/main"/>
                </a:ext>
              </a:extLst>
            </a:blip>
            <a:srcRect/>
            <a:stretch/>
          </p:blipFill>
          <p:spPr>
            <a:xfrm>
              <a:off x="2402212" y="940235"/>
              <a:ext cx="1060282" cy="871676"/>
            </a:xfrm>
            <a:prstGeom prst="ellipse">
              <a:avLst/>
            </a:prstGeom>
            <a:ln w="28575" cmpd="sng">
              <a:solidFill>
                <a:srgbClr val="0C1D34"/>
              </a:solidFill>
            </a:ln>
          </p:spPr>
        </p:pic>
        <p:cxnSp>
          <p:nvCxnSpPr>
            <p:cNvPr id="25" name="Straight Connector 24"/>
            <p:cNvCxnSpPr>
              <a:stCxn id="23" idx="6"/>
              <a:endCxn id="24" idx="2"/>
            </p:cNvCxnSpPr>
            <p:nvPr/>
          </p:nvCxnSpPr>
          <p:spPr>
            <a:xfrm flipV="1">
              <a:off x="1811558" y="1376073"/>
              <a:ext cx="590654" cy="386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6" name="Title 1"/>
          <p:cNvSpPr txBox="1">
            <a:spLocks/>
          </p:cNvSpPr>
          <p:nvPr/>
        </p:nvSpPr>
        <p:spPr>
          <a:xfrm>
            <a:off x="1796749" y="3706929"/>
            <a:ext cx="6701967" cy="645871"/>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2400" i="1" dirty="0"/>
              <a:t>What allowed us to get this far?</a:t>
            </a:r>
          </a:p>
        </p:txBody>
      </p:sp>
      <p:grpSp>
        <p:nvGrpSpPr>
          <p:cNvPr id="27" name="Groep 26">
            <a:extLst>
              <a:ext uri="{FF2B5EF4-FFF2-40B4-BE49-F238E27FC236}">
                <a16:creationId xmlns:a16="http://schemas.microsoft.com/office/drawing/2014/main" id="{758DC00F-3E57-44BC-8934-32DDDE2DE6F2}"/>
              </a:ext>
            </a:extLst>
          </p:cNvPr>
          <p:cNvGrpSpPr/>
          <p:nvPr/>
        </p:nvGrpSpPr>
        <p:grpSpPr>
          <a:xfrm>
            <a:off x="5104758" y="4435077"/>
            <a:ext cx="1552575" cy="1447800"/>
            <a:chOff x="5104758" y="4435077"/>
            <a:chExt cx="1552575" cy="1447800"/>
          </a:xfrm>
        </p:grpSpPr>
        <p:pic>
          <p:nvPicPr>
            <p:cNvPr id="20" name="Afbeelding 19">
              <a:extLst>
                <a:ext uri="{FF2B5EF4-FFF2-40B4-BE49-F238E27FC236}">
                  <a16:creationId xmlns:a16="http://schemas.microsoft.com/office/drawing/2014/main" id="{2CE8FA95-F62A-4D02-82AE-AF8F0DE4AD6F}"/>
                </a:ext>
              </a:extLst>
            </p:cNvPr>
            <p:cNvPicPr>
              <a:picLocks noChangeAspect="1"/>
            </p:cNvPicPr>
            <p:nvPr/>
          </p:nvPicPr>
          <p:blipFill>
            <a:blip r:embed="rId8"/>
            <a:stretch>
              <a:fillRect/>
            </a:stretch>
          </p:blipFill>
          <p:spPr>
            <a:xfrm>
              <a:off x="5104758" y="4435077"/>
              <a:ext cx="1552575" cy="1447800"/>
            </a:xfrm>
            <a:prstGeom prst="rect">
              <a:avLst/>
            </a:prstGeom>
          </p:spPr>
        </p:pic>
        <p:pic>
          <p:nvPicPr>
            <p:cNvPr id="29" name="Picture 28"/>
            <p:cNvPicPr>
              <a:picLocks noChangeAspect="1"/>
            </p:cNvPicPr>
            <p:nvPr/>
          </p:nvPicPr>
          <p:blipFill rotWithShape="1">
            <a:blip r:embed="rId9" cstate="hqprint">
              <a:extLst>
                <a:ext uri="{28A0092B-C50C-407E-A947-70E740481C1C}">
                  <a14:useLocalDpi xmlns:a14="http://schemas.microsoft.com/office/drawing/2010/main"/>
                </a:ext>
              </a:extLst>
            </a:blip>
            <a:srcRect/>
            <a:stretch/>
          </p:blipFill>
          <p:spPr>
            <a:xfrm>
              <a:off x="5577084" y="4860462"/>
              <a:ext cx="613715" cy="590895"/>
            </a:xfrm>
            <a:prstGeom prst="ellipse">
              <a:avLst/>
            </a:prstGeom>
            <a:ln w="28575" cmpd="sng">
              <a:solidFill>
                <a:srgbClr val="0C1D34"/>
              </a:solidFill>
            </a:ln>
          </p:spPr>
        </p:pic>
      </p:grpSp>
      <p:grpSp>
        <p:nvGrpSpPr>
          <p:cNvPr id="40" name="Groep 39">
            <a:extLst>
              <a:ext uri="{FF2B5EF4-FFF2-40B4-BE49-F238E27FC236}">
                <a16:creationId xmlns:a16="http://schemas.microsoft.com/office/drawing/2014/main" id="{1BB69859-CE84-4746-9A41-4E7E619DCA4D}"/>
              </a:ext>
            </a:extLst>
          </p:cNvPr>
          <p:cNvGrpSpPr/>
          <p:nvPr/>
        </p:nvGrpSpPr>
        <p:grpSpPr>
          <a:xfrm>
            <a:off x="8627887" y="4417463"/>
            <a:ext cx="1552575" cy="1447800"/>
            <a:chOff x="8627887" y="4417463"/>
            <a:chExt cx="1552575" cy="1447800"/>
          </a:xfrm>
        </p:grpSpPr>
        <p:pic>
          <p:nvPicPr>
            <p:cNvPr id="35" name="Afbeelding 34">
              <a:extLst>
                <a:ext uri="{FF2B5EF4-FFF2-40B4-BE49-F238E27FC236}">
                  <a16:creationId xmlns:a16="http://schemas.microsoft.com/office/drawing/2014/main" id="{E5A38272-31BE-4946-BD15-7415580F59EE}"/>
                </a:ext>
              </a:extLst>
            </p:cNvPr>
            <p:cNvPicPr>
              <a:picLocks noChangeAspect="1"/>
            </p:cNvPicPr>
            <p:nvPr/>
          </p:nvPicPr>
          <p:blipFill>
            <a:blip r:embed="rId8"/>
            <a:stretch>
              <a:fillRect/>
            </a:stretch>
          </p:blipFill>
          <p:spPr>
            <a:xfrm>
              <a:off x="8627887" y="4417463"/>
              <a:ext cx="1552575" cy="1447800"/>
            </a:xfrm>
            <a:prstGeom prst="rect">
              <a:avLst/>
            </a:prstGeom>
          </p:spPr>
        </p:pic>
        <p:grpSp>
          <p:nvGrpSpPr>
            <p:cNvPr id="2" name="Group 1"/>
            <p:cNvGrpSpPr/>
            <p:nvPr/>
          </p:nvGrpSpPr>
          <p:grpSpPr>
            <a:xfrm>
              <a:off x="9004629" y="4743528"/>
              <a:ext cx="799092" cy="842090"/>
              <a:chOff x="6376080" y="4490328"/>
              <a:chExt cx="1338124" cy="1469569"/>
            </a:xfrm>
          </p:grpSpPr>
          <p:pic>
            <p:nvPicPr>
              <p:cNvPr id="33" name="Picture 32"/>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6537336" y="4711541"/>
                <a:ext cx="983418" cy="989141"/>
              </a:xfrm>
              <a:prstGeom prst="ellipse">
                <a:avLst/>
              </a:prstGeom>
              <a:ln w="28575" cmpd="sng">
                <a:solidFill>
                  <a:srgbClr val="0C1D34"/>
                </a:solidFill>
              </a:ln>
            </p:spPr>
          </p:pic>
          <p:sp>
            <p:nvSpPr>
              <p:cNvPr id="34" name="Donut 33"/>
              <p:cNvSpPr/>
              <p:nvPr/>
            </p:nvSpPr>
            <p:spPr>
              <a:xfrm>
                <a:off x="6376080" y="4490328"/>
                <a:ext cx="1338124" cy="1469569"/>
              </a:xfrm>
              <a:prstGeom prst="donut">
                <a:avLst>
                  <a:gd name="adj" fmla="val 16986"/>
                </a:avLst>
              </a:prstGeom>
              <a:solidFill>
                <a:schemeClr val="accent2">
                  <a:lumMod val="60000"/>
                  <a:lumOff val="40000"/>
                </a:schemeClr>
              </a:solidFill>
              <a:ln w="28575" cmpd="sng">
                <a:solidFill>
                  <a:srgbClr val="40404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sp>
        <p:nvSpPr>
          <p:cNvPr id="3" name="TextBox 2"/>
          <p:cNvSpPr txBox="1"/>
          <p:nvPr/>
        </p:nvSpPr>
        <p:spPr>
          <a:xfrm>
            <a:off x="3497776" y="5683123"/>
            <a:ext cx="1551160" cy="931024"/>
          </a:xfrm>
          <a:prstGeom prst="rect">
            <a:avLst/>
          </a:prstGeom>
          <a:noFill/>
          <a:ln>
            <a:noFill/>
          </a:ln>
        </p:spPr>
        <p:txBody>
          <a:bodyPr wrap="square" rtlCol="0">
            <a:spAutoFit/>
          </a:bodyPr>
          <a:lstStyle/>
          <a:p>
            <a:pPr algn="ctr"/>
            <a:r>
              <a:rPr lang="en-US" sz="1600" i="1" dirty="0"/>
              <a:t>Moore’s Law</a:t>
            </a:r>
            <a:endParaRPr lang="en-US" sz="1600" dirty="0"/>
          </a:p>
          <a:p>
            <a:endParaRPr lang="en-US" sz="1050" dirty="0"/>
          </a:p>
          <a:p>
            <a:r>
              <a:rPr lang="en-US" sz="1400" b="1" dirty="0"/>
              <a:t>+</a:t>
            </a:r>
            <a:r>
              <a:rPr lang="en-US" sz="1200" dirty="0"/>
              <a:t> miniaturization</a:t>
            </a:r>
          </a:p>
          <a:p>
            <a:r>
              <a:rPr lang="en-US" sz="1400" b="1" dirty="0"/>
              <a:t>-</a:t>
            </a:r>
            <a:r>
              <a:rPr lang="en-US" sz="1200" dirty="0"/>
              <a:t>  interaction</a:t>
            </a:r>
            <a:endParaRPr lang="en-US" sz="1100" dirty="0"/>
          </a:p>
        </p:txBody>
      </p:sp>
      <p:sp>
        <p:nvSpPr>
          <p:cNvPr id="36" name="TextBox 35"/>
          <p:cNvSpPr txBox="1"/>
          <p:nvPr/>
        </p:nvSpPr>
        <p:spPr>
          <a:xfrm>
            <a:off x="6964006" y="5678560"/>
            <a:ext cx="1566732" cy="931024"/>
          </a:xfrm>
          <a:prstGeom prst="rect">
            <a:avLst/>
          </a:prstGeom>
          <a:noFill/>
          <a:ln>
            <a:noFill/>
          </a:ln>
        </p:spPr>
        <p:txBody>
          <a:bodyPr wrap="square" rtlCol="0">
            <a:spAutoFit/>
          </a:bodyPr>
          <a:lstStyle/>
          <a:p>
            <a:pPr algn="ctr"/>
            <a:r>
              <a:rPr lang="en-US" sz="1600" i="1" dirty="0"/>
              <a:t>Sensors &amp; ML</a:t>
            </a:r>
          </a:p>
          <a:p>
            <a:endParaRPr lang="en-US" sz="1050" dirty="0"/>
          </a:p>
          <a:p>
            <a:r>
              <a:rPr lang="en-US" sz="1400" b="1" dirty="0"/>
              <a:t>+</a:t>
            </a:r>
            <a:r>
              <a:rPr lang="en-US" sz="1200" dirty="0"/>
              <a:t> insulation</a:t>
            </a:r>
          </a:p>
          <a:p>
            <a:r>
              <a:rPr lang="en-US" sz="1400" b="1" dirty="0"/>
              <a:t>- </a:t>
            </a:r>
            <a:r>
              <a:rPr lang="en-US" sz="1200" dirty="0"/>
              <a:t>       ??</a:t>
            </a:r>
          </a:p>
        </p:txBody>
      </p:sp>
      <p:sp>
        <p:nvSpPr>
          <p:cNvPr id="6" name="Right Arrow 5"/>
          <p:cNvSpPr/>
          <p:nvPr/>
        </p:nvSpPr>
        <p:spPr>
          <a:xfrm>
            <a:off x="3947588" y="5074884"/>
            <a:ext cx="421963" cy="132958"/>
          </a:xfrm>
          <a:prstGeom prst="rightArrow">
            <a:avLst/>
          </a:prstGeom>
          <a:noFill/>
          <a:ln w="190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0" name="Right Arrow 29"/>
          <p:cNvSpPr/>
          <p:nvPr/>
        </p:nvSpPr>
        <p:spPr>
          <a:xfrm>
            <a:off x="7418922" y="5074884"/>
            <a:ext cx="421963" cy="132958"/>
          </a:xfrm>
          <a:prstGeom prst="rightArrow">
            <a:avLst/>
          </a:prstGeom>
          <a:noFill/>
          <a:ln w="1905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2" name="Titel 1">
            <a:extLst>
              <a:ext uri="{FF2B5EF4-FFF2-40B4-BE49-F238E27FC236}">
                <a16:creationId xmlns:a16="http://schemas.microsoft.com/office/drawing/2014/main" id="{3E950F93-67C2-4932-B64B-BFF1E9909EA7}"/>
              </a:ext>
            </a:extLst>
          </p:cNvPr>
          <p:cNvSpPr txBox="1">
            <a:spLocks/>
          </p:cNvSpPr>
          <p:nvPr/>
        </p:nvSpPr>
        <p:spPr>
          <a:xfrm>
            <a:off x="1635760" y="764373"/>
            <a:ext cx="9870440" cy="643731"/>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3200" cap="none" dirty="0"/>
              <a:t>Changing the world, one thing at a time</a:t>
            </a:r>
          </a:p>
        </p:txBody>
      </p:sp>
      <p:pic>
        <p:nvPicPr>
          <p:cNvPr id="19" name="Afbeelding 18">
            <a:extLst>
              <a:ext uri="{FF2B5EF4-FFF2-40B4-BE49-F238E27FC236}">
                <a16:creationId xmlns:a16="http://schemas.microsoft.com/office/drawing/2014/main" id="{7A842268-A901-4591-BAAE-80CC760E96F0}"/>
              </a:ext>
            </a:extLst>
          </p:cNvPr>
          <p:cNvPicPr>
            <a:picLocks noChangeAspect="1"/>
          </p:cNvPicPr>
          <p:nvPr/>
        </p:nvPicPr>
        <p:blipFill>
          <a:blip r:embed="rId10"/>
          <a:stretch>
            <a:fillRect/>
          </a:stretch>
        </p:blipFill>
        <p:spPr>
          <a:xfrm>
            <a:off x="6325018" y="1964450"/>
            <a:ext cx="2200389" cy="1492343"/>
          </a:xfrm>
          <a:prstGeom prst="rect">
            <a:avLst/>
          </a:prstGeom>
        </p:spPr>
      </p:pic>
    </p:spTree>
    <p:extLst>
      <p:ext uri="{BB962C8B-B14F-4D97-AF65-F5344CB8AC3E}">
        <p14:creationId xmlns:p14="http://schemas.microsoft.com/office/powerpoint/2010/main" val="1505252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 grpId="0"/>
      <p:bldP spid="36" grpId="0"/>
      <p:bldP spid="6" grpId="0" animBg="1"/>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41975D-C7DD-43FD-A696-587471F7C84F}"/>
              </a:ext>
            </a:extLst>
          </p:cNvPr>
          <p:cNvSpPr>
            <a:spLocks noGrp="1"/>
          </p:cNvSpPr>
          <p:nvPr>
            <p:ph type="title"/>
          </p:nvPr>
        </p:nvSpPr>
        <p:spPr/>
        <p:txBody>
          <a:bodyPr/>
          <a:lstStyle/>
          <a:p>
            <a:r>
              <a:rPr lang="en-US" cap="none" dirty="0"/>
              <a:t>Overview</a:t>
            </a:r>
          </a:p>
        </p:txBody>
      </p:sp>
      <p:sp>
        <p:nvSpPr>
          <p:cNvPr id="3" name="Tijdelijke aanduiding voor inhoud 2">
            <a:extLst>
              <a:ext uri="{FF2B5EF4-FFF2-40B4-BE49-F238E27FC236}">
                <a16:creationId xmlns:a16="http://schemas.microsoft.com/office/drawing/2014/main" id="{5A750D78-9108-40CA-9914-7BC1553C58FF}"/>
              </a:ext>
            </a:extLst>
          </p:cNvPr>
          <p:cNvSpPr>
            <a:spLocks noGrp="1"/>
          </p:cNvSpPr>
          <p:nvPr>
            <p:ph idx="1"/>
          </p:nvPr>
        </p:nvSpPr>
        <p:spPr/>
        <p:txBody>
          <a:bodyPr>
            <a:normAutofit/>
          </a:bodyPr>
          <a:lstStyle/>
          <a:p>
            <a:pPr marL="0" indent="0">
              <a:buNone/>
            </a:pPr>
            <a:r>
              <a:rPr lang="en-US" sz="2800" dirty="0"/>
              <a:t>Four questions:</a:t>
            </a:r>
          </a:p>
          <a:p>
            <a:r>
              <a:rPr lang="en-US" sz="2800" dirty="0">
                <a:solidFill>
                  <a:srgbClr val="FFC000"/>
                </a:solidFill>
              </a:rPr>
              <a:t>What</a:t>
            </a:r>
            <a:r>
              <a:rPr lang="en-US" sz="2800" dirty="0"/>
              <a:t> are sensors?</a:t>
            </a:r>
          </a:p>
          <a:p>
            <a:r>
              <a:rPr lang="en-US" sz="2800" dirty="0">
                <a:solidFill>
                  <a:srgbClr val="FFC000"/>
                </a:solidFill>
              </a:rPr>
              <a:t>Who</a:t>
            </a:r>
            <a:r>
              <a:rPr lang="en-US" sz="2800" dirty="0"/>
              <a:t> wants sensors and </a:t>
            </a:r>
            <a:r>
              <a:rPr lang="en-US" sz="2800" dirty="0">
                <a:solidFill>
                  <a:srgbClr val="FFC000"/>
                </a:solidFill>
              </a:rPr>
              <a:t>why</a:t>
            </a:r>
            <a:r>
              <a:rPr lang="en-US" sz="2800" dirty="0"/>
              <a:t>?</a:t>
            </a:r>
          </a:p>
          <a:p>
            <a:r>
              <a:rPr lang="en-US" sz="2800" dirty="0">
                <a:solidFill>
                  <a:srgbClr val="FFC000"/>
                </a:solidFill>
              </a:rPr>
              <a:t>Where</a:t>
            </a:r>
            <a:r>
              <a:rPr lang="en-US" sz="2800" dirty="0"/>
              <a:t> do we put sensors?</a:t>
            </a:r>
          </a:p>
          <a:p>
            <a:r>
              <a:rPr lang="en-US" sz="2800" dirty="0">
                <a:solidFill>
                  <a:srgbClr val="FFC000"/>
                </a:solidFill>
              </a:rPr>
              <a:t>How</a:t>
            </a:r>
            <a:r>
              <a:rPr lang="en-US" sz="2800" dirty="0"/>
              <a:t> can we obtain the sensor data?</a:t>
            </a:r>
          </a:p>
          <a:p>
            <a:pPr lvl="1"/>
            <a:r>
              <a:rPr lang="en-US" sz="2600" dirty="0"/>
              <a:t>Traditional communication systems</a:t>
            </a:r>
          </a:p>
          <a:p>
            <a:pPr lvl="1"/>
            <a:r>
              <a:rPr lang="en-US" sz="2600" dirty="0"/>
              <a:t>Backscattering</a:t>
            </a:r>
          </a:p>
          <a:p>
            <a:endParaRPr lang="en-US" sz="2800" dirty="0"/>
          </a:p>
        </p:txBody>
      </p:sp>
    </p:spTree>
    <p:extLst>
      <p:ext uri="{BB962C8B-B14F-4D97-AF65-F5344CB8AC3E}">
        <p14:creationId xmlns:p14="http://schemas.microsoft.com/office/powerpoint/2010/main" val="1819013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Diagram 13">
            <a:extLst>
              <a:ext uri="{FF2B5EF4-FFF2-40B4-BE49-F238E27FC236}">
                <a16:creationId xmlns:a16="http://schemas.microsoft.com/office/drawing/2014/main" id="{C0593143-953D-423C-A2CE-0B17030CE549}"/>
              </a:ext>
            </a:extLst>
          </p:cNvPr>
          <p:cNvGraphicFramePr/>
          <p:nvPr>
            <p:extLst>
              <p:ext uri="{D42A27DB-BD31-4B8C-83A1-F6EECF244321}">
                <p14:modId xmlns:p14="http://schemas.microsoft.com/office/powerpoint/2010/main" val="477109145"/>
              </p:ext>
            </p:extLst>
          </p:nvPr>
        </p:nvGraphicFramePr>
        <p:xfrm>
          <a:off x="1435261" y="4664596"/>
          <a:ext cx="9572263" cy="8218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Afbeelding 11">
            <a:extLst>
              <a:ext uri="{FF2B5EF4-FFF2-40B4-BE49-F238E27FC236}">
                <a16:creationId xmlns:a16="http://schemas.microsoft.com/office/drawing/2014/main" id="{A1A1AF58-3832-4FB9-AAF2-45A4C62FB578}"/>
              </a:ext>
            </a:extLst>
          </p:cNvPr>
          <p:cNvPicPr>
            <a:picLocks noChangeAspect="1"/>
          </p:cNvPicPr>
          <p:nvPr/>
        </p:nvPicPr>
        <p:blipFill>
          <a:blip r:embed="rId8"/>
          <a:stretch>
            <a:fillRect/>
          </a:stretch>
        </p:blipFill>
        <p:spPr>
          <a:xfrm>
            <a:off x="3675443" y="3429000"/>
            <a:ext cx="5091897" cy="3569863"/>
          </a:xfrm>
          <a:prstGeom prst="rect">
            <a:avLst/>
          </a:prstGeom>
        </p:spPr>
      </p:pic>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rgbClr val="FFC000"/>
                </a:solidFill>
              </a:rPr>
              <a:t>What?</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p:txBody>
          <a:bodyPr/>
          <a:lstStyle/>
          <a:p>
            <a:r>
              <a:rPr lang="en-US" dirty="0"/>
              <a:t>Example: people counter</a:t>
            </a:r>
          </a:p>
          <a:p>
            <a:endParaRPr lang="en-US" dirty="0"/>
          </a:p>
          <a:p>
            <a:r>
              <a:rPr lang="en-US" dirty="0"/>
              <a:t>A passer-by cuts off the signal shortly</a:t>
            </a:r>
          </a:p>
        </p:txBody>
      </p:sp>
    </p:spTree>
    <p:extLst>
      <p:ext uri="{BB962C8B-B14F-4D97-AF65-F5344CB8AC3E}">
        <p14:creationId xmlns:p14="http://schemas.microsoft.com/office/powerpoint/2010/main" val="1762617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ep 60">
            <a:extLst>
              <a:ext uri="{FF2B5EF4-FFF2-40B4-BE49-F238E27FC236}">
                <a16:creationId xmlns:a16="http://schemas.microsoft.com/office/drawing/2014/main" id="{7CC8FD3B-0304-418E-B8D7-19DE7E537527}"/>
              </a:ext>
            </a:extLst>
          </p:cNvPr>
          <p:cNvGrpSpPr/>
          <p:nvPr/>
        </p:nvGrpSpPr>
        <p:grpSpPr>
          <a:xfrm>
            <a:off x="6338128" y="2105896"/>
            <a:ext cx="5443454" cy="4298441"/>
            <a:chOff x="6297138" y="2057402"/>
            <a:chExt cx="5443454" cy="4298441"/>
          </a:xfrm>
        </p:grpSpPr>
        <p:pic>
          <p:nvPicPr>
            <p:cNvPr id="58" name="Afbeelding 57">
              <a:extLst>
                <a:ext uri="{FF2B5EF4-FFF2-40B4-BE49-F238E27FC236}">
                  <a16:creationId xmlns:a16="http://schemas.microsoft.com/office/drawing/2014/main" id="{B09663C5-6A47-4D7A-B886-4AF6F5598CAB}"/>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foregroundMark x1="5157" y1="54375" x2="5157" y2="54375"/>
                          <a14:foregroundMark x1="3812" y1="55313" x2="3812" y2="55313"/>
                          <a14:foregroundMark x1="2915" y1="53438" x2="2915" y2="53438"/>
                          <a14:foregroundMark x1="7399" y1="57188" x2="16368" y2="67813"/>
                          <a14:foregroundMark x1="6278" y1="56875" x2="4709" y2="54688"/>
                        </a14:backgroundRemoval>
                      </a14:imgEffect>
                    </a14:imgLayer>
                  </a14:imgProps>
                </a:ext>
                <a:ext uri="{837473B0-CC2E-450A-ABE3-18F120FF3D39}">
                  <a1611:picAttrSrcUrl xmlns:a1611="http://schemas.microsoft.com/office/drawing/2016/11/main" r:id="rId5"/>
                </a:ext>
              </a:extLst>
            </a:blip>
            <a:stretch>
              <a:fillRect/>
            </a:stretch>
          </p:blipFill>
          <p:spPr>
            <a:xfrm>
              <a:off x="8879593" y="2057402"/>
              <a:ext cx="2860999" cy="2052734"/>
            </a:xfrm>
            <a:prstGeom prst="rect">
              <a:avLst/>
            </a:prstGeom>
          </p:spPr>
        </p:pic>
        <p:pic>
          <p:nvPicPr>
            <p:cNvPr id="59" name="Afbeelding 58">
              <a:extLst>
                <a:ext uri="{FF2B5EF4-FFF2-40B4-BE49-F238E27FC236}">
                  <a16:creationId xmlns:a16="http://schemas.microsoft.com/office/drawing/2014/main" id="{433D0171-7446-4AF3-8698-4EF5A1747E34}"/>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837473B0-CC2E-450A-ABE3-18F120FF3D39}">
                  <a1611:picAttrSrcUrl xmlns:a1611="http://schemas.microsoft.com/office/drawing/2016/11/main" r:id="rId8"/>
                </a:ext>
              </a:extLst>
            </a:blip>
            <a:stretch>
              <a:fillRect/>
            </a:stretch>
          </p:blipFill>
          <p:spPr>
            <a:xfrm>
              <a:off x="6297138" y="2537882"/>
              <a:ext cx="3281666" cy="3281666"/>
            </a:xfrm>
            <a:prstGeom prst="rect">
              <a:avLst/>
            </a:prstGeom>
          </p:spPr>
        </p:pic>
        <p:pic>
          <p:nvPicPr>
            <p:cNvPr id="60" name="Afbeelding 59">
              <a:extLst>
                <a:ext uri="{FF2B5EF4-FFF2-40B4-BE49-F238E27FC236}">
                  <a16:creationId xmlns:a16="http://schemas.microsoft.com/office/drawing/2014/main" id="{A516BA9D-7FEB-4C6A-8E9F-5779B70AD2F6}"/>
                </a:ext>
              </a:extLst>
            </p:cNvPr>
            <p:cNvPicPr>
              <a:picLocks noChangeAspect="1"/>
            </p:cNvPicPr>
            <p:nvPr/>
          </p:nvPicPr>
          <p:blipFill>
            <a:blip r:embed="rId9"/>
            <a:stretch>
              <a:fillRect/>
            </a:stretch>
          </p:blipFill>
          <p:spPr>
            <a:xfrm>
              <a:off x="8862433" y="4042181"/>
              <a:ext cx="2809992" cy="2313662"/>
            </a:xfrm>
            <a:prstGeom prst="rect">
              <a:avLst/>
            </a:prstGeom>
          </p:spPr>
        </p:pic>
      </p:grpSp>
      <p:pic>
        <p:nvPicPr>
          <p:cNvPr id="22" name="Afbeelding 21">
            <a:extLst>
              <a:ext uri="{FF2B5EF4-FFF2-40B4-BE49-F238E27FC236}">
                <a16:creationId xmlns:a16="http://schemas.microsoft.com/office/drawing/2014/main" id="{E58666FE-A4A8-4DA0-B25D-9DD9BB8E8EB7}"/>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9745097" y="1898331"/>
            <a:ext cx="2531558" cy="2531558"/>
          </a:xfrm>
          <a:prstGeom prst="rect">
            <a:avLst/>
          </a:prstGeom>
        </p:spPr>
      </p:pic>
      <p:pic>
        <p:nvPicPr>
          <p:cNvPr id="19" name="Afbeelding 18">
            <a:extLst>
              <a:ext uri="{FF2B5EF4-FFF2-40B4-BE49-F238E27FC236}">
                <a16:creationId xmlns:a16="http://schemas.microsoft.com/office/drawing/2014/main" id="{18997A9F-21D5-4788-8776-D1FDA0C5FFE5}"/>
              </a:ext>
            </a:extLst>
          </p:cNvPr>
          <p:cNvPicPr>
            <a:picLocks noChangeAspect="1"/>
          </p:cNvPicPr>
          <p:nvPr/>
        </p:nvPicPr>
        <p:blipFill>
          <a:blip r:embed="rId12" cstate="hqprint">
            <a:extLst>
              <a:ext uri="{28A0092B-C50C-407E-A947-70E740481C1C}">
                <a14:useLocalDpi xmlns:a14="http://schemas.microsoft.com/office/drawing/2010/main"/>
              </a:ext>
              <a:ext uri="{837473B0-CC2E-450A-ABE3-18F120FF3D39}">
                <a1611:picAttrSrcUrl xmlns:a1611="http://schemas.microsoft.com/office/drawing/2016/11/main" r:id="rId13"/>
              </a:ext>
            </a:extLst>
          </a:blip>
          <a:stretch>
            <a:fillRect/>
          </a:stretch>
        </p:blipFill>
        <p:spPr>
          <a:xfrm>
            <a:off x="9368814" y="4871037"/>
            <a:ext cx="2969384" cy="1855865"/>
          </a:xfrm>
          <a:prstGeom prst="rect">
            <a:avLst/>
          </a:prstGeom>
        </p:spPr>
      </p:pic>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a:xfrm>
            <a:off x="2895600" y="764373"/>
            <a:ext cx="8610600" cy="1293028"/>
          </a:xfrm>
        </p:spPr>
        <p:txBody>
          <a:bodyPr/>
          <a:lstStyle/>
          <a:p>
            <a:r>
              <a:rPr lang="en-US" cap="none" dirty="0">
                <a:solidFill>
                  <a:srgbClr val="FFC000"/>
                </a:solidFill>
              </a:rPr>
              <a:t>What?</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p:txBody>
          <a:bodyPr/>
          <a:lstStyle/>
          <a:p>
            <a:r>
              <a:rPr lang="en-US" dirty="0"/>
              <a:t>Anything that can measure something</a:t>
            </a:r>
          </a:p>
          <a:p>
            <a:r>
              <a:rPr lang="en-US" dirty="0"/>
              <a:t>Typically electronics</a:t>
            </a:r>
          </a:p>
          <a:p>
            <a:endParaRPr lang="en-US" dirty="0"/>
          </a:p>
        </p:txBody>
      </p:sp>
      <p:graphicFrame>
        <p:nvGraphicFramePr>
          <p:cNvPr id="4" name="Tabel 3">
            <a:extLst>
              <a:ext uri="{FF2B5EF4-FFF2-40B4-BE49-F238E27FC236}">
                <a16:creationId xmlns:a16="http://schemas.microsoft.com/office/drawing/2014/main" id="{326929B8-8134-4799-9240-9E470CD52F8F}"/>
              </a:ext>
            </a:extLst>
          </p:cNvPr>
          <p:cNvGraphicFramePr>
            <a:graphicFrameLocks noGrp="1"/>
          </p:cNvGraphicFramePr>
          <p:nvPr>
            <p:extLst>
              <p:ext uri="{D42A27DB-BD31-4B8C-83A1-F6EECF244321}">
                <p14:modId xmlns:p14="http://schemas.microsoft.com/office/powerpoint/2010/main" val="1693556291"/>
              </p:ext>
            </p:extLst>
          </p:nvPr>
        </p:nvGraphicFramePr>
        <p:xfrm>
          <a:off x="852025" y="3213482"/>
          <a:ext cx="5680276" cy="2595880"/>
        </p:xfrm>
        <a:graphic>
          <a:graphicData uri="http://schemas.openxmlformats.org/drawingml/2006/table">
            <a:tbl>
              <a:tblPr firstRow="1" bandRow="1">
                <a:tableStyleId>{5C22544A-7EE6-4342-B048-85BDC9FD1C3A}</a:tableStyleId>
              </a:tblPr>
              <a:tblGrid>
                <a:gridCol w="1999527">
                  <a:extLst>
                    <a:ext uri="{9D8B030D-6E8A-4147-A177-3AD203B41FA5}">
                      <a16:colId xmlns:a16="http://schemas.microsoft.com/office/drawing/2014/main" val="788759313"/>
                    </a:ext>
                  </a:extLst>
                </a:gridCol>
                <a:gridCol w="3680749">
                  <a:extLst>
                    <a:ext uri="{9D8B030D-6E8A-4147-A177-3AD203B41FA5}">
                      <a16:colId xmlns:a16="http://schemas.microsoft.com/office/drawing/2014/main" val="417056853"/>
                    </a:ext>
                  </a:extLst>
                </a:gridCol>
              </a:tblGrid>
              <a:tr h="370840">
                <a:tc>
                  <a:txBody>
                    <a:bodyPr/>
                    <a:lstStyle/>
                    <a:p>
                      <a:r>
                        <a:rPr lang="en-US" dirty="0"/>
                        <a:t>Field</a:t>
                      </a:r>
                    </a:p>
                  </a:txBody>
                  <a:tcPr/>
                </a:tc>
                <a:tc>
                  <a:txBody>
                    <a:bodyPr/>
                    <a:lstStyle/>
                    <a:p>
                      <a:r>
                        <a:rPr lang="en-US" dirty="0"/>
                        <a:t>Sensor device</a:t>
                      </a:r>
                    </a:p>
                  </a:txBody>
                  <a:tcPr/>
                </a:tc>
                <a:extLst>
                  <a:ext uri="{0D108BD9-81ED-4DB2-BD59-A6C34878D82A}">
                    <a16:rowId xmlns:a16="http://schemas.microsoft.com/office/drawing/2014/main" val="218341760"/>
                  </a:ext>
                </a:extLst>
              </a:tr>
              <a:tr h="370840">
                <a:tc>
                  <a:txBody>
                    <a:bodyPr/>
                    <a:lstStyle/>
                    <a:p>
                      <a:r>
                        <a:rPr lang="en-US" dirty="0"/>
                        <a:t>Sound</a:t>
                      </a:r>
                    </a:p>
                  </a:txBody>
                  <a:tcPr/>
                </a:tc>
                <a:tc>
                  <a:txBody>
                    <a:bodyPr/>
                    <a:lstStyle/>
                    <a:p>
                      <a:r>
                        <a:rPr lang="en-US" dirty="0"/>
                        <a:t>Microphone</a:t>
                      </a:r>
                    </a:p>
                  </a:txBody>
                  <a:tcPr/>
                </a:tc>
                <a:extLst>
                  <a:ext uri="{0D108BD9-81ED-4DB2-BD59-A6C34878D82A}">
                    <a16:rowId xmlns:a16="http://schemas.microsoft.com/office/drawing/2014/main" val="1051061312"/>
                  </a:ext>
                </a:extLst>
              </a:tr>
              <a:tr h="370840">
                <a:tc>
                  <a:txBody>
                    <a:bodyPr/>
                    <a:lstStyle/>
                    <a:p>
                      <a:r>
                        <a:rPr lang="en-US" dirty="0"/>
                        <a:t>Weather</a:t>
                      </a:r>
                    </a:p>
                  </a:txBody>
                  <a:tcPr/>
                </a:tc>
                <a:tc>
                  <a:txBody>
                    <a:bodyPr/>
                    <a:lstStyle/>
                    <a:p>
                      <a:r>
                        <a:rPr lang="en-US" dirty="0"/>
                        <a:t>Thermometer, barometer</a:t>
                      </a:r>
                    </a:p>
                  </a:txBody>
                  <a:tcPr/>
                </a:tc>
                <a:extLst>
                  <a:ext uri="{0D108BD9-81ED-4DB2-BD59-A6C34878D82A}">
                    <a16:rowId xmlns:a16="http://schemas.microsoft.com/office/drawing/2014/main" val="401368296"/>
                  </a:ext>
                </a:extLst>
              </a:tr>
              <a:tr h="370840">
                <a:tc>
                  <a:txBody>
                    <a:bodyPr/>
                    <a:lstStyle/>
                    <a:p>
                      <a:r>
                        <a:rPr lang="en-US" dirty="0"/>
                        <a:t>Localization</a:t>
                      </a:r>
                    </a:p>
                  </a:txBody>
                  <a:tcPr/>
                </a:tc>
                <a:tc>
                  <a:txBody>
                    <a:bodyPr/>
                    <a:lstStyle/>
                    <a:p>
                      <a:r>
                        <a:rPr lang="en-US" dirty="0"/>
                        <a:t>Compass, GPS</a:t>
                      </a:r>
                    </a:p>
                  </a:txBody>
                  <a:tcPr/>
                </a:tc>
                <a:extLst>
                  <a:ext uri="{0D108BD9-81ED-4DB2-BD59-A6C34878D82A}">
                    <a16:rowId xmlns:a16="http://schemas.microsoft.com/office/drawing/2014/main" val="2022290550"/>
                  </a:ext>
                </a:extLst>
              </a:tr>
              <a:tr h="370840">
                <a:tc>
                  <a:txBody>
                    <a:bodyPr/>
                    <a:lstStyle/>
                    <a:p>
                      <a:r>
                        <a:rPr lang="en-US" dirty="0"/>
                        <a:t>Mechanical</a:t>
                      </a:r>
                    </a:p>
                  </a:txBody>
                  <a:tcPr/>
                </a:tc>
                <a:tc>
                  <a:txBody>
                    <a:bodyPr/>
                    <a:lstStyle/>
                    <a:p>
                      <a:r>
                        <a:rPr lang="en-US" dirty="0"/>
                        <a:t>Speedometer, gyroscope</a:t>
                      </a:r>
                    </a:p>
                  </a:txBody>
                  <a:tcPr/>
                </a:tc>
                <a:extLst>
                  <a:ext uri="{0D108BD9-81ED-4DB2-BD59-A6C34878D82A}">
                    <a16:rowId xmlns:a16="http://schemas.microsoft.com/office/drawing/2014/main" val="2769930850"/>
                  </a:ext>
                </a:extLst>
              </a:tr>
              <a:tr h="370840">
                <a:tc>
                  <a:txBody>
                    <a:bodyPr/>
                    <a:lstStyle/>
                    <a:p>
                      <a:r>
                        <a:rPr lang="en-US" dirty="0"/>
                        <a:t>Optical</a:t>
                      </a:r>
                    </a:p>
                  </a:txBody>
                  <a:tcPr/>
                </a:tc>
                <a:tc>
                  <a:txBody>
                    <a:bodyPr/>
                    <a:lstStyle/>
                    <a:p>
                      <a:r>
                        <a:rPr lang="en-US" dirty="0"/>
                        <a:t>Camera, color sensor</a:t>
                      </a:r>
                    </a:p>
                  </a:txBody>
                  <a:tcPr/>
                </a:tc>
                <a:extLst>
                  <a:ext uri="{0D108BD9-81ED-4DB2-BD59-A6C34878D82A}">
                    <a16:rowId xmlns:a16="http://schemas.microsoft.com/office/drawing/2014/main" val="1757770161"/>
                  </a:ext>
                </a:extLst>
              </a:tr>
              <a:tr h="370840">
                <a:tc>
                  <a:txBody>
                    <a:bodyPr/>
                    <a:lstStyle/>
                    <a:p>
                      <a:r>
                        <a:rPr lang="en-US" dirty="0"/>
                        <a:t>Presence</a:t>
                      </a:r>
                    </a:p>
                  </a:txBody>
                  <a:tcPr/>
                </a:tc>
                <a:tc>
                  <a:txBody>
                    <a:bodyPr/>
                    <a:lstStyle/>
                    <a:p>
                      <a:r>
                        <a:rPr lang="en-US" dirty="0"/>
                        <a:t>Radar, proximity sensor</a:t>
                      </a:r>
                    </a:p>
                  </a:txBody>
                  <a:tcPr/>
                </a:tc>
                <a:extLst>
                  <a:ext uri="{0D108BD9-81ED-4DB2-BD59-A6C34878D82A}">
                    <a16:rowId xmlns:a16="http://schemas.microsoft.com/office/drawing/2014/main" val="2955784342"/>
                  </a:ext>
                </a:extLst>
              </a:tr>
            </a:tbl>
          </a:graphicData>
        </a:graphic>
      </p:graphicFrame>
      <p:pic>
        <p:nvPicPr>
          <p:cNvPr id="6" name="Afbeelding 5">
            <a:extLst>
              <a:ext uri="{FF2B5EF4-FFF2-40B4-BE49-F238E27FC236}">
                <a16:creationId xmlns:a16="http://schemas.microsoft.com/office/drawing/2014/main" id="{E6984F49-6798-45D1-960F-F1855F6C1218}"/>
              </a:ext>
            </a:extLst>
          </p:cNvPr>
          <p:cNvPicPr>
            <a:picLocks noChangeAspect="1"/>
          </p:cNvPicPr>
          <p:nvPr/>
        </p:nvPicPr>
        <p:blipFill>
          <a:blip r:embed="rId14"/>
          <a:stretch>
            <a:fillRect/>
          </a:stretch>
        </p:blipFill>
        <p:spPr>
          <a:xfrm>
            <a:off x="6569962" y="1622125"/>
            <a:ext cx="2817998" cy="1875730"/>
          </a:xfrm>
          <a:prstGeom prst="rect">
            <a:avLst/>
          </a:prstGeom>
        </p:spPr>
      </p:pic>
      <p:pic>
        <p:nvPicPr>
          <p:cNvPr id="16" name="Afbeelding 15">
            <a:extLst>
              <a:ext uri="{FF2B5EF4-FFF2-40B4-BE49-F238E27FC236}">
                <a16:creationId xmlns:a16="http://schemas.microsoft.com/office/drawing/2014/main" id="{CB06CCBA-54FF-46D1-B3AF-F0EC4C6F164F}"/>
              </a:ext>
            </a:extLst>
          </p:cNvPr>
          <p:cNvPicPr>
            <a:picLocks noChangeAspect="1"/>
          </p:cNvPicPr>
          <p:nvPr/>
        </p:nvPicPr>
        <p:blipFill>
          <a:blip r:embed="rId15">
            <a:extLst>
              <a:ext uri="{837473B0-CC2E-450A-ABE3-18F120FF3D39}">
                <a1611:picAttrSrcUrl xmlns:a1611="http://schemas.microsoft.com/office/drawing/2016/11/main" r:id="rId16"/>
              </a:ext>
            </a:extLst>
          </a:blip>
          <a:stretch>
            <a:fillRect/>
          </a:stretch>
        </p:blipFill>
        <p:spPr>
          <a:xfrm>
            <a:off x="6569027" y="4803874"/>
            <a:ext cx="2485317" cy="2010976"/>
          </a:xfrm>
          <a:prstGeom prst="rect">
            <a:avLst/>
          </a:prstGeom>
        </p:spPr>
      </p:pic>
      <p:pic>
        <p:nvPicPr>
          <p:cNvPr id="28" name="Afbeelding 27">
            <a:extLst>
              <a:ext uri="{FF2B5EF4-FFF2-40B4-BE49-F238E27FC236}">
                <a16:creationId xmlns:a16="http://schemas.microsoft.com/office/drawing/2014/main" id="{9EBAD17B-EC20-4C97-B7DA-8AEF382AFD4D}"/>
              </a:ext>
            </a:extLst>
          </p:cNvPr>
          <p:cNvPicPr>
            <a:picLocks noChangeAspect="1"/>
          </p:cNvPicPr>
          <p:nvPr/>
        </p:nvPicPr>
        <p:blipFill>
          <a:blip r:embed="rId17">
            <a:extLst>
              <a:ext uri="{BEBA8EAE-BF5A-486C-A8C5-ECC9F3942E4B}">
                <a14:imgProps xmlns:a14="http://schemas.microsoft.com/office/drawing/2010/main">
                  <a14:imgLayer r:embed="rId18">
                    <a14:imgEffect>
                      <a14:backgroundRemoval t="4082" b="98061" l="2500" r="95643"/>
                    </a14:imgEffect>
                  </a14:imgLayer>
                </a14:imgProps>
              </a:ext>
              <a:ext uri="{837473B0-CC2E-450A-ABE3-18F120FF3D39}">
                <a1611:picAttrSrcUrl xmlns:a1611="http://schemas.microsoft.com/office/drawing/2016/11/main" r:id="rId19"/>
              </a:ext>
            </a:extLst>
          </a:blip>
          <a:stretch>
            <a:fillRect/>
          </a:stretch>
        </p:blipFill>
        <p:spPr>
          <a:xfrm>
            <a:off x="8565409" y="3127144"/>
            <a:ext cx="3925521" cy="2747865"/>
          </a:xfrm>
          <a:prstGeom prst="rect">
            <a:avLst/>
          </a:prstGeom>
        </p:spPr>
      </p:pic>
      <p:pic>
        <p:nvPicPr>
          <p:cNvPr id="34" name="Afbeelding 33">
            <a:extLst>
              <a:ext uri="{FF2B5EF4-FFF2-40B4-BE49-F238E27FC236}">
                <a16:creationId xmlns:a16="http://schemas.microsoft.com/office/drawing/2014/main" id="{F613CDB1-F3C8-4A6C-BCE0-18A95D9EE305}"/>
              </a:ext>
            </a:extLst>
          </p:cNvPr>
          <p:cNvPicPr>
            <a:picLocks noChangeAspect="1"/>
          </p:cNvPicPr>
          <p:nvPr/>
        </p:nvPicPr>
        <p:blipFill>
          <a:blip r:embed="rId20">
            <a:extLst>
              <a:ext uri="{BEBA8EAE-BF5A-486C-A8C5-ECC9F3942E4B}">
                <a14:imgProps xmlns:a14="http://schemas.microsoft.com/office/drawing/2010/main">
                  <a14:imgLayer r:embed="rId21">
                    <a14:imgEffect>
                      <a14:backgroundRemoval t="488" b="98537" l="1220" r="98537"/>
                    </a14:imgEffect>
                  </a14:imgLayer>
                </a14:imgProps>
              </a:ext>
              <a:ext uri="{837473B0-CC2E-450A-ABE3-18F120FF3D39}">
                <a1611:picAttrSrcUrl xmlns:a1611="http://schemas.microsoft.com/office/drawing/2016/11/main" r:id="rId22"/>
              </a:ext>
            </a:extLst>
          </a:blip>
          <a:stretch>
            <a:fillRect/>
          </a:stretch>
        </p:blipFill>
        <p:spPr>
          <a:xfrm>
            <a:off x="6629185" y="2702645"/>
            <a:ext cx="2328893" cy="2328893"/>
          </a:xfrm>
          <a:prstGeom prst="rect">
            <a:avLst/>
          </a:prstGeom>
        </p:spPr>
      </p:pic>
      <p:pic>
        <p:nvPicPr>
          <p:cNvPr id="8" name="Afbeelding 7">
            <a:extLst>
              <a:ext uri="{FF2B5EF4-FFF2-40B4-BE49-F238E27FC236}">
                <a16:creationId xmlns:a16="http://schemas.microsoft.com/office/drawing/2014/main" id="{8EA58741-D83F-4199-BF17-BB2B82A40C1E}"/>
              </a:ext>
            </a:extLst>
          </p:cNvPr>
          <p:cNvPicPr>
            <a:picLocks noChangeAspect="1"/>
          </p:cNvPicPr>
          <p:nvPr/>
        </p:nvPicPr>
        <p:blipFill>
          <a:blip r:embed="rId23"/>
          <a:stretch>
            <a:fillRect/>
          </a:stretch>
        </p:blipFill>
        <p:spPr>
          <a:xfrm rot="18647219">
            <a:off x="8269975" y="2540397"/>
            <a:ext cx="3001316" cy="1794537"/>
          </a:xfrm>
          <a:prstGeom prst="rect">
            <a:avLst/>
          </a:prstGeom>
        </p:spPr>
      </p:pic>
    </p:spTree>
    <p:extLst>
      <p:ext uri="{BB962C8B-B14F-4D97-AF65-F5344CB8AC3E}">
        <p14:creationId xmlns:p14="http://schemas.microsoft.com/office/powerpoint/2010/main" val="2526240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20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700"/>
                                        <p:tgtEl>
                                          <p:spTgt spid="22"/>
                                        </p:tgtEl>
                                      </p:cBhvr>
                                    </p:animEffect>
                                  </p:childTnLst>
                                </p:cTn>
                              </p:par>
                            </p:childTnLst>
                          </p:cTn>
                        </p:par>
                        <p:par>
                          <p:cTn id="8" fill="hold">
                            <p:stCondLst>
                              <p:cond delay="900"/>
                            </p:stCondLst>
                            <p:childTnLst>
                              <p:par>
                                <p:cTn id="9" presetID="10" presetClass="entr" presetSubtype="0" fill="hold" nodeType="afterEffect">
                                  <p:stCondLst>
                                    <p:cond delay="20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700"/>
                                        <p:tgtEl>
                                          <p:spTgt spid="19"/>
                                        </p:tgtEl>
                                      </p:cBhvr>
                                    </p:animEffect>
                                  </p:childTnLst>
                                </p:cTn>
                              </p:par>
                            </p:childTnLst>
                          </p:cTn>
                        </p:par>
                        <p:par>
                          <p:cTn id="12" fill="hold">
                            <p:stCondLst>
                              <p:cond delay="1800"/>
                            </p:stCondLst>
                            <p:childTnLst>
                              <p:par>
                                <p:cTn id="13" presetID="10" presetClass="entr" presetSubtype="0" fill="hold" nodeType="afterEffect">
                                  <p:stCondLst>
                                    <p:cond delay="20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700"/>
                                        <p:tgtEl>
                                          <p:spTgt spid="6"/>
                                        </p:tgtEl>
                                      </p:cBhvr>
                                    </p:animEffect>
                                  </p:childTnLst>
                                </p:cTn>
                              </p:par>
                            </p:childTnLst>
                          </p:cTn>
                        </p:par>
                        <p:par>
                          <p:cTn id="16" fill="hold">
                            <p:stCondLst>
                              <p:cond delay="2700"/>
                            </p:stCondLst>
                            <p:childTnLst>
                              <p:par>
                                <p:cTn id="17" presetID="10" presetClass="entr" presetSubtype="0" fill="hold" nodeType="afterEffect">
                                  <p:stCondLst>
                                    <p:cond delay="2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700"/>
                                        <p:tgtEl>
                                          <p:spTgt spid="16"/>
                                        </p:tgtEl>
                                      </p:cBhvr>
                                    </p:animEffect>
                                  </p:childTnLst>
                                </p:cTn>
                              </p:par>
                            </p:childTnLst>
                          </p:cTn>
                        </p:par>
                        <p:par>
                          <p:cTn id="20" fill="hold">
                            <p:stCondLst>
                              <p:cond delay="3600"/>
                            </p:stCondLst>
                            <p:childTnLst>
                              <p:par>
                                <p:cTn id="21" presetID="10" presetClass="entr" presetSubtype="0" fill="hold" nodeType="afterEffect">
                                  <p:stCondLst>
                                    <p:cond delay="20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700"/>
                                        <p:tgtEl>
                                          <p:spTgt spid="28"/>
                                        </p:tgtEl>
                                      </p:cBhvr>
                                    </p:animEffect>
                                  </p:childTnLst>
                                </p:cTn>
                              </p:par>
                            </p:childTnLst>
                          </p:cTn>
                        </p:par>
                        <p:par>
                          <p:cTn id="24" fill="hold">
                            <p:stCondLst>
                              <p:cond delay="4500"/>
                            </p:stCondLst>
                            <p:childTnLst>
                              <p:par>
                                <p:cTn id="25" presetID="10" presetClass="entr" presetSubtype="0" fill="hold" nodeType="afterEffect">
                                  <p:stCondLst>
                                    <p:cond delay="20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700"/>
                                        <p:tgtEl>
                                          <p:spTgt spid="34"/>
                                        </p:tgtEl>
                                      </p:cBhvr>
                                    </p:animEffect>
                                  </p:childTnLst>
                                </p:cTn>
                              </p:par>
                            </p:childTnLst>
                          </p:cTn>
                        </p:par>
                        <p:par>
                          <p:cTn id="28" fill="hold">
                            <p:stCondLst>
                              <p:cond delay="5400"/>
                            </p:stCondLst>
                            <p:childTnLst>
                              <p:par>
                                <p:cTn id="29" presetID="10" presetClass="entr" presetSubtype="0" fill="hold" nodeType="afterEffect">
                                  <p:stCondLst>
                                    <p:cond delay="20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7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rgbClr val="FFC000"/>
                </a:solidFill>
              </a:rPr>
              <a:t>Who and why?</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p:txBody>
          <a:bodyPr/>
          <a:lstStyle/>
          <a:p>
            <a:r>
              <a:rPr lang="en-US" dirty="0"/>
              <a:t>Universities, Institutes		Doing science, data gathering</a:t>
            </a:r>
          </a:p>
          <a:p>
            <a:r>
              <a:rPr lang="en-US" dirty="0"/>
              <a:t>Factories				Monitoring and automation</a:t>
            </a:r>
          </a:p>
          <a:p>
            <a:r>
              <a:rPr lang="en-US" dirty="0"/>
              <a:t>Hospitals				Health checks</a:t>
            </a:r>
          </a:p>
          <a:p>
            <a:r>
              <a:rPr lang="en-US" dirty="0"/>
              <a:t>Tourists				Photos</a:t>
            </a:r>
          </a:p>
          <a:p>
            <a:r>
              <a:rPr lang="en-US" dirty="0"/>
              <a:t>Anyone				navigation, games, touchscreen, keyboard</a:t>
            </a:r>
          </a:p>
        </p:txBody>
      </p:sp>
      <p:graphicFrame>
        <p:nvGraphicFramePr>
          <p:cNvPr id="5" name="Diagram 4">
            <a:extLst>
              <a:ext uri="{FF2B5EF4-FFF2-40B4-BE49-F238E27FC236}">
                <a16:creationId xmlns:a16="http://schemas.microsoft.com/office/drawing/2014/main" id="{66BCF6C2-2A88-43FE-9004-51A6EBC8BAC0}"/>
              </a:ext>
            </a:extLst>
          </p:cNvPr>
          <p:cNvGraphicFramePr/>
          <p:nvPr>
            <p:extLst>
              <p:ext uri="{D42A27DB-BD31-4B8C-83A1-F6EECF244321}">
                <p14:modId xmlns:p14="http://schemas.microsoft.com/office/powerpoint/2010/main" val="2958487151"/>
              </p:ext>
            </p:extLst>
          </p:nvPr>
        </p:nvGraphicFramePr>
        <p:xfrm>
          <a:off x="685800" y="4632960"/>
          <a:ext cx="10820400" cy="1585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10984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rgbClr val="FFC000"/>
                </a:solidFill>
              </a:rPr>
              <a:t>Who and why?</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p:txBody>
          <a:bodyPr/>
          <a:lstStyle/>
          <a:p>
            <a:r>
              <a:rPr lang="en-US" dirty="0">
                <a:solidFill>
                  <a:srgbClr val="FFC000"/>
                </a:solidFill>
              </a:rPr>
              <a:t>Universities, Institutes		Doing science, data gathering</a:t>
            </a:r>
          </a:p>
          <a:p>
            <a:r>
              <a:rPr lang="en-US" dirty="0"/>
              <a:t>Factories				Monitoring and automation</a:t>
            </a:r>
          </a:p>
          <a:p>
            <a:r>
              <a:rPr lang="en-US" dirty="0"/>
              <a:t>Hospitals				Health checks</a:t>
            </a:r>
          </a:p>
          <a:p>
            <a:r>
              <a:rPr lang="en-US" dirty="0"/>
              <a:t>Tourists				Photos</a:t>
            </a:r>
          </a:p>
          <a:p>
            <a:r>
              <a:rPr lang="en-US" dirty="0"/>
              <a:t>Anyone				navigation, games, touchscreen, keyboard</a:t>
            </a:r>
          </a:p>
        </p:txBody>
      </p:sp>
      <p:graphicFrame>
        <p:nvGraphicFramePr>
          <p:cNvPr id="4" name="Diagram 3">
            <a:extLst>
              <a:ext uri="{FF2B5EF4-FFF2-40B4-BE49-F238E27FC236}">
                <a16:creationId xmlns:a16="http://schemas.microsoft.com/office/drawing/2014/main" id="{6FA0D20C-0C8D-4C25-AA6C-9EDF191D9C77}"/>
              </a:ext>
            </a:extLst>
          </p:cNvPr>
          <p:cNvGraphicFramePr/>
          <p:nvPr>
            <p:extLst>
              <p:ext uri="{D42A27DB-BD31-4B8C-83A1-F6EECF244321}">
                <p14:modId xmlns:p14="http://schemas.microsoft.com/office/powerpoint/2010/main" val="3081272251"/>
              </p:ext>
            </p:extLst>
          </p:nvPr>
        </p:nvGraphicFramePr>
        <p:xfrm>
          <a:off x="685800" y="4632960"/>
          <a:ext cx="10820400" cy="1585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92520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9EE47A3-534D-4B6C-99AF-9684F03A31F8}"/>
              </a:ext>
            </a:extLst>
          </p:cNvPr>
          <p:cNvSpPr>
            <a:spLocks noGrp="1"/>
          </p:cNvSpPr>
          <p:nvPr>
            <p:ph type="title"/>
          </p:nvPr>
        </p:nvSpPr>
        <p:spPr/>
        <p:txBody>
          <a:bodyPr/>
          <a:lstStyle/>
          <a:p>
            <a:r>
              <a:rPr lang="en-US" cap="none" dirty="0">
                <a:solidFill>
                  <a:srgbClr val="FFC000"/>
                </a:solidFill>
              </a:rPr>
              <a:t>Where?</a:t>
            </a:r>
          </a:p>
        </p:txBody>
      </p:sp>
      <p:sp>
        <p:nvSpPr>
          <p:cNvPr id="3" name="Tijdelijke aanduiding voor inhoud 2">
            <a:extLst>
              <a:ext uri="{FF2B5EF4-FFF2-40B4-BE49-F238E27FC236}">
                <a16:creationId xmlns:a16="http://schemas.microsoft.com/office/drawing/2014/main" id="{030526F2-7939-4625-A912-A557A4DA1266}"/>
              </a:ext>
            </a:extLst>
          </p:cNvPr>
          <p:cNvSpPr>
            <a:spLocks noGrp="1"/>
          </p:cNvSpPr>
          <p:nvPr>
            <p:ph idx="1"/>
          </p:nvPr>
        </p:nvSpPr>
        <p:spPr/>
        <p:txBody>
          <a:bodyPr/>
          <a:lstStyle/>
          <a:p>
            <a:r>
              <a:rPr lang="en-US" dirty="0"/>
              <a:t>Noord/</a:t>
            </a:r>
            <a:r>
              <a:rPr lang="en-US" dirty="0" err="1"/>
              <a:t>Zuidlijn</a:t>
            </a:r>
            <a:r>
              <a:rPr lang="en-US" dirty="0"/>
              <a:t> project</a:t>
            </a:r>
          </a:p>
          <a:p>
            <a:r>
              <a:rPr lang="en-US" dirty="0"/>
              <a:t>Points of interest</a:t>
            </a:r>
          </a:p>
          <a:p>
            <a:r>
              <a:rPr lang="en-US" dirty="0"/>
              <a:t>Need a power connection</a:t>
            </a:r>
          </a:p>
          <a:p>
            <a:pPr lvl="1"/>
            <a:r>
              <a:rPr lang="en-US" dirty="0"/>
              <a:t>Attach to lampposts</a:t>
            </a:r>
          </a:p>
          <a:p>
            <a:pPr lvl="1"/>
            <a:r>
              <a:rPr lang="en-US" dirty="0"/>
              <a:t>Solar panels</a:t>
            </a:r>
          </a:p>
        </p:txBody>
      </p:sp>
      <p:pic>
        <p:nvPicPr>
          <p:cNvPr id="1028" name="Picture 4" descr="http://www.itsinternational.com/_resources/assets/inline/custom/72/83888.jpg">
            <a:extLst>
              <a:ext uri="{FF2B5EF4-FFF2-40B4-BE49-F238E27FC236}">
                <a16:creationId xmlns:a16="http://schemas.microsoft.com/office/drawing/2014/main" id="{5C83E50B-596A-4D9F-BB74-9ACCA742D6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7948" y="4329719"/>
            <a:ext cx="3449068" cy="2301264"/>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https://thumb1.shutterstock.com/display_pic_with_logo/4027951/471156023/stock-vector-black-and-white-amsterdam-map-vector-471156023.jpg">
            <a:extLst>
              <a:ext uri="{FF2B5EF4-FFF2-40B4-BE49-F238E27FC236}">
                <a16:creationId xmlns:a16="http://schemas.microsoft.com/office/drawing/2014/main" id="{EA8F96CC-9D3C-4838-88C4-7F897DF9AA9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962" b="14140"/>
          <a:stretch/>
        </p:blipFill>
        <p:spPr bwMode="auto">
          <a:xfrm>
            <a:off x="7200900" y="1749331"/>
            <a:ext cx="3449067" cy="238825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s://www.senserasystems.com/wp-content/uploads/2017/06/SW-PRO-new.jpg">
            <a:extLst>
              <a:ext uri="{FF2B5EF4-FFF2-40B4-BE49-F238E27FC236}">
                <a16:creationId xmlns:a16="http://schemas.microsoft.com/office/drawing/2014/main" id="{56573AA5-0F2F-4662-987C-C51F7F8831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44082" y="3673417"/>
            <a:ext cx="2453000" cy="2957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4202286"/>
      </p:ext>
    </p:extLst>
  </p:cSld>
  <p:clrMapOvr>
    <a:masterClrMapping/>
  </p:clrMapOvr>
</p:sld>
</file>

<file path=ppt/theme/theme1.xml><?xml version="1.0" encoding="utf-8"?>
<a:theme xmlns:a="http://schemas.openxmlformats.org/drawingml/2006/main" name="Condensspoor">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TM04033937[[fn=Condensspoor]]</Template>
  <TotalTime>5250</TotalTime>
  <Words>758</Words>
  <Application>Microsoft Office PowerPoint</Application>
  <PresentationFormat>Breedbeeld</PresentationFormat>
  <Paragraphs>177</Paragraphs>
  <Slides>17</Slides>
  <Notes>13</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17</vt:i4>
      </vt:variant>
    </vt:vector>
  </HeadingPairs>
  <TitlesOfParts>
    <vt:vector size="21" baseType="lpstr">
      <vt:lpstr>Arial</vt:lpstr>
      <vt:lpstr>Calibri</vt:lpstr>
      <vt:lpstr>Century Gothic</vt:lpstr>
      <vt:lpstr>Condensspoor</vt:lpstr>
      <vt:lpstr>Sensors: creating and transmitting data</vt:lpstr>
      <vt:lpstr>IoT - The story</vt:lpstr>
      <vt:lpstr>PowerPoint-presentatie</vt:lpstr>
      <vt:lpstr>Overview</vt:lpstr>
      <vt:lpstr>What?</vt:lpstr>
      <vt:lpstr>What?</vt:lpstr>
      <vt:lpstr>Who and why?</vt:lpstr>
      <vt:lpstr>Who and why?</vt:lpstr>
      <vt:lpstr>Where?</vt:lpstr>
      <vt:lpstr>Transfer sensor data How?</vt:lpstr>
      <vt:lpstr>Wireless communication</vt:lpstr>
      <vt:lpstr>Wireless communication</vt:lpstr>
      <vt:lpstr>Energy consumption</vt:lpstr>
      <vt:lpstr>Backscattering</vt:lpstr>
      <vt:lpstr>Backscattering</vt:lpstr>
      <vt:lpstr>Luxsenz platform</vt:lpstr>
      <vt:lpstr>Future vision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Sensors: creating data</dc:title>
  <dc:creator>Rens</dc:creator>
  <cp:lastModifiedBy>Rens</cp:lastModifiedBy>
  <cp:revision>113</cp:revision>
  <dcterms:created xsi:type="dcterms:W3CDTF">2018-06-07T11:55:10Z</dcterms:created>
  <dcterms:modified xsi:type="dcterms:W3CDTF">2018-06-14T12:53:42Z</dcterms:modified>
</cp:coreProperties>
</file>

<file path=docProps/thumbnail.jpeg>
</file>